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BB8178-B1C9-4191-BEFD-1FAE1EDD13EE}"/>
              </a:ext>
            </a:extLst>
          </p:cNvPr>
          <p:cNvSpPr txBox="1"/>
          <p:nvPr userDrawn="1"/>
        </p:nvSpPr>
        <p:spPr>
          <a:xfrm>
            <a:off x="0" y="5814058"/>
            <a:ext cx="276999" cy="914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600" dirty="0"/>
              <a:t>﻿© 2024 </a:t>
            </a:r>
            <a:r>
              <a:rPr lang="en-US" sz="600" dirty="0" err="1"/>
              <a:t>Empathia</a:t>
            </a:r>
            <a:r>
              <a:rPr lang="en-US" sz="600" dirty="0"/>
              <a:t>, Inc</a:t>
            </a:r>
            <a:r>
              <a:rPr lang="en-US" sz="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4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1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9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8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5D3E-894E-48A9-B110-31585A1DC6CE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2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8" r="3428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7" y="1280161"/>
            <a:ext cx="4954702" cy="412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</a:pPr>
            <a:r>
              <a:rPr lang="en-US" sz="30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 offers 24/7/365 assistance with: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Stress management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Mindful meditation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Building healthy relationships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Balancing life and work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34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Any </a:t>
            </a:r>
            <a:r>
              <a:rPr lang="en-US">
                <a:latin typeface="Segoe UI" panose="020B0502040204020203" pitchFamily="34" charset="0"/>
                <a:cs typeface="Segoe UI" panose="020B0502040204020203" pitchFamily="34" charset="0"/>
              </a:rPr>
              <a:t>other wellbeing concern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Being Well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AFD17D-6F7E-3CD3-2FF8-3D38CCF873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447" y="5031808"/>
            <a:ext cx="1380744" cy="1380744"/>
          </a:xfrm>
          <a:prstGeom prst="rect">
            <a:avLst/>
          </a:prstGeom>
        </p:spPr>
      </p:pic>
      <p:pic>
        <p:nvPicPr>
          <p:cNvPr id="5" name="Picture 4" descr="A black and grey logo&#10;&#10;Description automatically generated">
            <a:extLst>
              <a:ext uri="{FF2B5EF4-FFF2-40B4-BE49-F238E27FC236}">
                <a16:creationId xmlns:a16="http://schemas.microsoft.com/office/drawing/2014/main" id="{6E8E7E77-22D5-CB2F-0647-C04C26080B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89" y="5514130"/>
            <a:ext cx="3200400" cy="79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4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6" r="9236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7" y="1479479"/>
            <a:ext cx="4893058" cy="3928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3200"/>
              </a:spcAft>
            </a:pPr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Title: </a:t>
            </a: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Rebuilding After a Financial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Crisis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3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Available in August on mylifematters.com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34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Sign up for an email alert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August Webinar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AFD17D-6F7E-3CD3-2FF8-3D38CCF873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447" y="5031808"/>
            <a:ext cx="1380744" cy="1380744"/>
          </a:xfrm>
          <a:prstGeom prst="rect">
            <a:avLst/>
          </a:prstGeom>
        </p:spPr>
      </p:pic>
      <p:pic>
        <p:nvPicPr>
          <p:cNvPr id="5" name="Picture 4" descr="A black and grey logo&#10;&#10;Description automatically generated">
            <a:extLst>
              <a:ext uri="{FF2B5EF4-FFF2-40B4-BE49-F238E27FC236}">
                <a16:creationId xmlns:a16="http://schemas.microsoft.com/office/drawing/2014/main" id="{6E8E7E77-22D5-CB2F-0647-C04C26080B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89" y="5514130"/>
            <a:ext cx="3200400" cy="79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1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5" r="8885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6" y="1347120"/>
            <a:ext cx="5061123" cy="4060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Setting Your Child Up for Success This School Year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Thursday, August 22, 1 p.m. EST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Session Password: fApjQrNV487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77403"/>
            <a:ext cx="7863840" cy="792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August Support Session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057FC3-4603-F50E-23B5-CCEC3B317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471" y="4970752"/>
            <a:ext cx="1357448" cy="1357448"/>
          </a:xfrm>
          <a:prstGeom prst="rect">
            <a:avLst/>
          </a:prstGeom>
        </p:spPr>
      </p:pic>
      <p:pic>
        <p:nvPicPr>
          <p:cNvPr id="7" name="Picture 6" descr="A black and grey logo&#10;&#10;Description automatically generated">
            <a:extLst>
              <a:ext uri="{FF2B5EF4-FFF2-40B4-BE49-F238E27FC236}">
                <a16:creationId xmlns:a16="http://schemas.microsoft.com/office/drawing/2014/main" id="{8F6F0EEE-B553-4C24-7E12-A00C84762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89" y="5514130"/>
            <a:ext cx="3200400" cy="79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7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108</TotalTime>
  <Words>72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>ProHealth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Baerbock, Heather</dc:creator>
  <cp:lastModifiedBy>Denise Delvis</cp:lastModifiedBy>
  <cp:revision>25</cp:revision>
  <dcterms:created xsi:type="dcterms:W3CDTF">2024-03-06T20:36:39Z</dcterms:created>
  <dcterms:modified xsi:type="dcterms:W3CDTF">2024-07-15T22:16:39Z</dcterms:modified>
</cp:coreProperties>
</file>