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3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r="1588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523187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2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2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make the most of time with family.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9" r="2492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440994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set a holiday budget — and stick to it!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071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4971723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r>
              <a:rPr lang="en-US" sz="3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Resolving Conflict at Work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Available in December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December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r="2616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463765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Grief and Loss During the Holidays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Tuesday, December 10, 1 p.m. EST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CQd5mzpju44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December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216</TotalTime>
  <Words>71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30</cp:revision>
  <dcterms:created xsi:type="dcterms:W3CDTF">2024-03-06T20:36:39Z</dcterms:created>
  <dcterms:modified xsi:type="dcterms:W3CDTF">2024-10-31T20:04:57Z</dcterms:modified>
</cp:coreProperties>
</file>