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60" r:id="rId2"/>
    <p:sldId id="561" r:id="rId3"/>
    <p:sldId id="559" r:id="rId4"/>
    <p:sldId id="5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4" autoAdjust="0"/>
    <p:restoredTop sz="94353"/>
  </p:normalViewPr>
  <p:slideViewPr>
    <p:cSldViewPr snapToGrid="0">
      <p:cViewPr varScale="1">
        <p:scale>
          <a:sx n="136" d="100"/>
          <a:sy n="136" d="100"/>
        </p:scale>
        <p:origin x="15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5EC7-3B05-4E88-9221-058B470B0210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5356-2119-4CB3-9B54-3E3D0BCE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ED9E31-BD6A-E8C3-38D0-CC7807823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336044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B3ECF3-F019-5710-9D7F-83AA0008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6108192" cy="4343400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51662AF-A208-6855-6882-24115061D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32" y="5814058"/>
            <a:ext cx="369356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C121C-B821-0915-D7B6-615186A5C0AF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2024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5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42" y="5607556"/>
            <a:ext cx="36935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700300-7661-D28A-4918-121F747EB6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75" y="0"/>
            <a:ext cx="11960225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042" y="5607556"/>
            <a:ext cx="369356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F2365B-7E4E-5A15-104A-7CBD1014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79C359-6190-AA2F-481C-FBF3D901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190A6-F59C-7A8F-F51C-8CDEDA3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BAF3F-7018-3E9B-D804-EA05F45D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4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711952" cy="5361364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60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6000" dirty="0">
                <a:latin typeface="Segoe UI" panose="020B0502040204020203" pitchFamily="34" charset="0"/>
                <a:cs typeface="Segoe UI" panose="020B0502040204020203" pitchFamily="34" charset="0"/>
              </a:rPr>
              <a:t> can help you make the most of time with family.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0" b="8520"/>
          <a:stretch/>
        </p:blipFill>
        <p:spPr>
          <a:xfrm>
            <a:off x="6764861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7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031940" cy="5361364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8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800" dirty="0">
                <a:latin typeface="Segoe UI" panose="020B0502040204020203" pitchFamily="34" charset="0"/>
                <a:cs typeface="Segoe UI" panose="020B0502040204020203" pitchFamily="34" charset="0"/>
              </a:rPr>
              <a:t> can help you set a holiday budget — and stick to it! </a:t>
            </a:r>
            <a:endParaRPr lang="en-US" sz="5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1" r="16561"/>
          <a:stretch/>
        </p:blipFill>
        <p:spPr>
          <a:xfrm>
            <a:off x="6776013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dirty="0"/>
              <a:t>Resolving Conflict at Work</a:t>
            </a:r>
          </a:p>
          <a:p>
            <a:pPr>
              <a:spcAft>
                <a:spcPts val="1600"/>
              </a:spcAft>
            </a:pPr>
            <a:r>
              <a:rPr lang="en-US" dirty="0"/>
              <a:t>Available in December on  mylifematters.com</a:t>
            </a:r>
          </a:p>
          <a:p>
            <a:r>
              <a:rPr lang="en-US" dirty="0"/>
              <a:t>Sign up for an email alert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" b="3878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December Webinar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5711952" cy="434340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000" dirty="0"/>
              <a:t>Grief and Loss During the Holidays</a:t>
            </a:r>
          </a:p>
          <a:p>
            <a:pPr>
              <a:spcAft>
                <a:spcPts val="2400"/>
              </a:spcAft>
            </a:pPr>
            <a:r>
              <a:rPr lang="en-US" sz="3000" dirty="0"/>
              <a:t>Tuesday, December 10, 1 p.m. EST</a:t>
            </a:r>
          </a:p>
          <a:p>
            <a:pPr>
              <a:spcAft>
                <a:spcPts val="2400"/>
              </a:spcAft>
            </a:pPr>
            <a:r>
              <a:rPr lang="en-US" sz="3000" dirty="0"/>
              <a:t>Session password: CQd5mzpju44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r="4192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211874"/>
            <a:ext cx="6187736" cy="892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December Support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5502" y="3992020"/>
            <a:ext cx="1545162" cy="15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71</Words>
  <Application>Microsoft Macintosh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54</cp:revision>
  <dcterms:created xsi:type="dcterms:W3CDTF">2024-03-06T12:56:36Z</dcterms:created>
  <dcterms:modified xsi:type="dcterms:W3CDTF">2024-10-31T20:00:30Z</dcterms:modified>
</cp:coreProperties>
</file>