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56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1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BB8178-B1C9-4191-BEFD-1FAE1EDD13EE}"/>
              </a:ext>
            </a:extLst>
          </p:cNvPr>
          <p:cNvSpPr txBox="1"/>
          <p:nvPr userDrawn="1"/>
        </p:nvSpPr>
        <p:spPr>
          <a:xfrm>
            <a:off x="0" y="5814058"/>
            <a:ext cx="276999" cy="914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600" dirty="0"/>
              <a:t>﻿© 2024 </a:t>
            </a:r>
            <a:r>
              <a:rPr lang="en-US" sz="600" dirty="0" err="1"/>
              <a:t>Empathia</a:t>
            </a:r>
            <a:r>
              <a:rPr lang="en-US" sz="600" dirty="0"/>
              <a:t>, Inc</a:t>
            </a:r>
            <a:r>
              <a:rPr lang="en-US" sz="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4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1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9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8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5D3E-894E-48A9-B110-31585A1DC6CE}" type="datetimeFigureOut">
              <a:rPr lang="en-US" smtClean="0"/>
              <a:t>6/6/24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2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r="909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7" y="708917"/>
            <a:ext cx="4908018" cy="4699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48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 offers helpful resources and emotional support to parents.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endParaRPr lang="en-US" sz="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pic>
        <p:nvPicPr>
          <p:cNvPr id="10" name="Picture 9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24619E56-6356-7444-C1DE-8931770D6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9" y="5148970"/>
            <a:ext cx="1263310" cy="126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6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0" b="1030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6" y="708917"/>
            <a:ext cx="4971723" cy="4699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60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6000" dirty="0">
                <a:latin typeface="Segoe UI" panose="020B0502040204020203" pitchFamily="34" charset="0"/>
                <a:cs typeface="Segoe UI" panose="020B0502040204020203" pitchFamily="34" charset="0"/>
              </a:rPr>
              <a:t> can help you recover from a scam.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endParaRPr lang="en-US" sz="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pic>
        <p:nvPicPr>
          <p:cNvPr id="10" name="Picture 9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24619E56-6356-7444-C1DE-8931770D6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9" y="5148970"/>
            <a:ext cx="1263310" cy="126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7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1" r="7231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6" y="1397285"/>
            <a:ext cx="4971723" cy="4010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Title: </a:t>
            </a: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Internet Safety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Available in July on mylifematters.com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Sign up for an email alert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July Webinar</a:t>
            </a: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AFD17D-6F7E-3CD3-2FF8-3D38CCF873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447" y="5031808"/>
            <a:ext cx="1380472" cy="138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4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7" r="23827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6" y="1500027"/>
            <a:ext cx="4605381" cy="3907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Making Mindfulness Work for You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Tuesday, July 16, 1 p.m. EDT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Session Password: NqDKZw62Pm5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77403"/>
            <a:ext cx="7863840" cy="792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July Support Session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057FC3-4603-F50E-23B5-CCEC3B317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471" y="4970752"/>
            <a:ext cx="1357448" cy="1357448"/>
          </a:xfrm>
          <a:prstGeom prst="rect">
            <a:avLst/>
          </a:prstGeom>
        </p:spPr>
      </p:pic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D29295-528E-7FC0-8C7A-11F45AB2DA6F}"/>
              </a:ext>
            </a:extLst>
          </p:cNvPr>
          <p:cNvSpPr txBox="1"/>
          <p:nvPr/>
        </p:nvSpPr>
        <p:spPr>
          <a:xfrm>
            <a:off x="4584700" y="398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7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93</TotalTime>
  <Words>61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ProHealth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Baerbock, Heather</dc:creator>
  <cp:lastModifiedBy>Denise Delvis</cp:lastModifiedBy>
  <cp:revision>16</cp:revision>
  <dcterms:created xsi:type="dcterms:W3CDTF">2024-03-06T20:36:39Z</dcterms:created>
  <dcterms:modified xsi:type="dcterms:W3CDTF">2024-06-06T22:27:01Z</dcterms:modified>
</cp:coreProperties>
</file>