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r="13216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971723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6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62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prepare for a disaster.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2045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646478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locate resources for an upcoming move.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79479"/>
            <a:ext cx="4971723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Succeeding Through Kindness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Available in June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39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500027"/>
            <a:ext cx="4605381" cy="390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How to Be an Ally to the LGBTQIA+ Community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Wednesday, June 26,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pxJzGjh5D82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</TotalTime>
  <Words>68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14</cp:revision>
  <dcterms:created xsi:type="dcterms:W3CDTF">2024-03-06T20:36:39Z</dcterms:created>
  <dcterms:modified xsi:type="dcterms:W3CDTF">2024-05-09T17:51:10Z</dcterms:modified>
</cp:coreProperties>
</file>