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771541"/>
            <a:ext cx="3221456" cy="794369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DIN"/>
              </a:rPr>
              <a:t>Anxiety</a:t>
            </a:r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50" y="1751798"/>
            <a:ext cx="3028950" cy="392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 you cope with occasional or frequent bouts of anxiety.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3" name="Picture 2" descr="A person holding his head to his ear&#10;&#10;Description automatically generated">
            <a:extLst>
              <a:ext uri="{FF2B5EF4-FFF2-40B4-BE49-F238E27FC236}">
                <a16:creationId xmlns:a16="http://schemas.microsoft.com/office/drawing/2014/main" id="{E5F3BEA0-A987-40B0-D06A-2ACF0685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11" y="927100"/>
            <a:ext cx="4472439" cy="40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518522" y="432220"/>
            <a:ext cx="3889849" cy="132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6000" b="1" dirty="0">
                <a:latin typeface="DIN"/>
              </a:rPr>
              <a:t>Allergies</a:t>
            </a:r>
            <a:endParaRPr lang="en-US" sz="6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518522" y="1982804"/>
            <a:ext cx="3802018" cy="3694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If seasonal allergies are stressing you out, </a:t>
            </a:r>
            <a:r>
              <a:rPr lang="en-US" sz="3200" dirty="0" err="1">
                <a:solidFill>
                  <a:schemeClr val="tx1"/>
                </a:solidFill>
              </a:rPr>
              <a:t>LifeMatters</a:t>
            </a:r>
            <a:r>
              <a:rPr lang="en-US" sz="3200" dirty="0">
                <a:solidFill>
                  <a:schemeClr val="tx1"/>
                </a:solidFill>
              </a:rPr>
              <a:t> can help.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Call 24/7/365. </a:t>
            </a:r>
            <a:endParaRPr lang="en-US" sz="3200" dirty="0"/>
          </a:p>
          <a:p>
            <a:endParaRPr lang="en-US" sz="3500" dirty="0"/>
          </a:p>
        </p:txBody>
      </p:sp>
      <p:pic>
        <p:nvPicPr>
          <p:cNvPr id="2" name="Picture 1" descr="A person blowing her nose&#10;&#10;Description automatically generated">
            <a:extLst>
              <a:ext uri="{FF2B5EF4-FFF2-40B4-BE49-F238E27FC236}">
                <a16:creationId xmlns:a16="http://schemas.microsoft.com/office/drawing/2014/main" id="{6252EFBB-3A8F-50C7-2DA5-F2F1EE0C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31" y="572769"/>
            <a:ext cx="3558540" cy="44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9279292" cy="151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March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5"/>
            <a:ext cx="2777491" cy="37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Aging in Place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March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</a:t>
            </a:r>
          </a:p>
        </p:txBody>
      </p:sp>
      <p:pic>
        <p:nvPicPr>
          <p:cNvPr id="3" name="Picture 2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53DC5F03-72FE-2885-8079-6FC31690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47" y="4191481"/>
            <a:ext cx="1102091" cy="1102091"/>
          </a:xfrm>
          <a:prstGeom prst="rect">
            <a:avLst/>
          </a:prstGeom>
        </p:spPr>
      </p:pic>
      <p:pic>
        <p:nvPicPr>
          <p:cNvPr id="7" name="Picture 6" descr="A person holding a person's hand&#10;&#10;Description automatically generated">
            <a:extLst>
              <a:ext uri="{FF2B5EF4-FFF2-40B4-BE49-F238E27FC236}">
                <a16:creationId xmlns:a16="http://schemas.microsoft.com/office/drawing/2014/main" id="{FC45F868-AE45-905F-937F-79A65BA90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37" y="1637195"/>
            <a:ext cx="4709159" cy="31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0" y="220284"/>
            <a:ext cx="9144000" cy="145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500" b="1" dirty="0">
                <a:latin typeface="DIN"/>
              </a:rPr>
              <a:t>Practicing Gratitude</a:t>
            </a:r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680081"/>
            <a:ext cx="3283975" cy="337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Thursday, March 21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wDPkgtd4i73</a:t>
            </a:r>
          </a:p>
        </p:txBody>
      </p:sp>
      <p:pic>
        <p:nvPicPr>
          <p:cNvPr id="7" name="Picture 6" descr="A qr code with many squares&#10;&#10;Description automatically generated">
            <a:extLst>
              <a:ext uri="{FF2B5EF4-FFF2-40B4-BE49-F238E27FC236}">
                <a16:creationId xmlns:a16="http://schemas.microsoft.com/office/drawing/2014/main" id="{D24615EB-DFD6-6CA7-C717-C3CB0E6ED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871" y="4020186"/>
            <a:ext cx="1279493" cy="1279493"/>
          </a:xfrm>
          <a:prstGeom prst="rect">
            <a:avLst/>
          </a:prstGeom>
        </p:spPr>
      </p:pic>
      <p:pic>
        <p:nvPicPr>
          <p:cNvPr id="9" name="Picture 8" descr="A book on a table&#10;&#10;Description automatically generated">
            <a:extLst>
              <a:ext uri="{FF2B5EF4-FFF2-40B4-BE49-F238E27FC236}">
                <a16:creationId xmlns:a16="http://schemas.microsoft.com/office/drawing/2014/main" id="{825DAD13-62B7-EBE2-CF45-5B505D6DE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005" y="1672491"/>
            <a:ext cx="4872195" cy="32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6072</TotalTime>
  <Words>105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Anxiety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297</cp:revision>
  <cp:lastPrinted>2016-07-23T16:23:50Z</cp:lastPrinted>
  <dcterms:created xsi:type="dcterms:W3CDTF">2016-02-02T15:31:45Z</dcterms:created>
  <dcterms:modified xsi:type="dcterms:W3CDTF">2024-02-08T19:59:42Z</dcterms:modified>
</cp:coreProperties>
</file>