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3" r:id="rId4"/>
    <p:sldId id="371" r:id="rId5"/>
    <p:sldId id="37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616" y="200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500" y="1416050"/>
            <a:ext cx="571500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3922"/>
            <a:ext cx="27432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86160" y="1606563"/>
            <a:ext cx="2190187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39373" y="2358732"/>
            <a:ext cx="1946787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76347" y="2358732"/>
            <a:ext cx="1976284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5977182" y="534838"/>
            <a:ext cx="6214820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00420"/>
            <a:ext cx="73152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12192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950025" y="3442231"/>
            <a:ext cx="1127584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2"/>
            <a:ext cx="12191997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" y="4827311"/>
            <a:ext cx="12191997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4827312"/>
            <a:ext cx="109728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5568566"/>
            <a:ext cx="109728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9600" y="6310343"/>
            <a:ext cx="109728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4235823"/>
            <a:ext cx="12191997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7" y="1653073"/>
            <a:ext cx="5298649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3" y="-1"/>
            <a:ext cx="12191997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6806"/>
            <a:ext cx="109728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6619"/>
            <a:ext cx="109728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797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12192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61872"/>
            <a:ext cx="109728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85" y="1643727"/>
            <a:ext cx="139700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3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585" y="3769850"/>
            <a:ext cx="139700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64" y="2097212"/>
            <a:ext cx="188136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February 8,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41" y="1921899"/>
            <a:ext cx="2899459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7948"/>
            <a:ext cx="105156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83" y="6024566"/>
            <a:ext cx="7759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408" y="6046512"/>
            <a:ext cx="2566523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963706"/>
            <a:ext cx="12191997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5415" y="6543680"/>
            <a:ext cx="162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8710" y="568541"/>
            <a:ext cx="8930640" cy="940219"/>
          </a:xfrm>
        </p:spPr>
        <p:txBody>
          <a:bodyPr>
            <a:noAutofit/>
          </a:bodyPr>
          <a:lstStyle/>
          <a:p>
            <a:r>
              <a:rPr lang="en-US" sz="7000" b="1" dirty="0">
                <a:latin typeface="DIN"/>
              </a:rPr>
              <a:t>Anxiety</a:t>
            </a:r>
            <a:endParaRPr lang="en-US" sz="70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108710" y="1748790"/>
            <a:ext cx="4987290" cy="392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800" dirty="0" err="1">
                <a:solidFill>
                  <a:schemeClr val="tx1"/>
                </a:solidFill>
              </a:rPr>
              <a:t>LifeMatters</a:t>
            </a:r>
            <a:r>
              <a:rPr lang="en-US" sz="3800" dirty="0">
                <a:solidFill>
                  <a:schemeClr val="tx1"/>
                </a:solidFill>
              </a:rPr>
              <a:t> can help you cope with occasional or frequent bouts of anxiety.</a:t>
            </a:r>
          </a:p>
          <a:p>
            <a:pPr>
              <a:lnSpc>
                <a:spcPct val="100000"/>
              </a:lnSpc>
            </a:pPr>
            <a:r>
              <a:rPr lang="en-US" sz="3800" dirty="0">
                <a:solidFill>
                  <a:schemeClr val="tx1"/>
                </a:solidFill>
              </a:rPr>
              <a:t>Call 24/7/365. </a:t>
            </a:r>
            <a:endParaRPr lang="en-US" sz="3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4" name="Picture 3" descr="A person holding his head to his ear&#10;&#10;Description automatically generated">
            <a:extLst>
              <a:ext uri="{FF2B5EF4-FFF2-40B4-BE49-F238E27FC236}">
                <a16:creationId xmlns:a16="http://schemas.microsoft.com/office/drawing/2014/main" id="{97F2C09B-F502-3ED6-AE3D-743C1B724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76" y="721360"/>
            <a:ext cx="4368884" cy="39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051560"/>
            <a:ext cx="9124950" cy="250470"/>
          </a:xfrm>
        </p:spPr>
        <p:txBody>
          <a:bodyPr>
            <a:noAutofit/>
          </a:bodyPr>
          <a:lstStyle/>
          <a:p>
            <a:r>
              <a:rPr lang="en-US" sz="7500" b="1" dirty="0">
                <a:latin typeface="DIN"/>
              </a:rPr>
              <a:t>Allergies</a:t>
            </a:r>
            <a:endParaRPr lang="en-US" sz="75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4400" y="1879676"/>
            <a:ext cx="5909310" cy="3798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500" dirty="0">
                <a:solidFill>
                  <a:schemeClr val="tx1"/>
                </a:solidFill>
              </a:rPr>
              <a:t>If seasonal allergies are stressing you out, </a:t>
            </a:r>
            <a:r>
              <a:rPr lang="en-US" sz="4500" dirty="0" err="1">
                <a:solidFill>
                  <a:schemeClr val="tx1"/>
                </a:solidFill>
              </a:rPr>
              <a:t>LifeMatters</a:t>
            </a:r>
            <a:r>
              <a:rPr lang="en-US" sz="4500" dirty="0">
                <a:solidFill>
                  <a:schemeClr val="tx1"/>
                </a:solidFill>
              </a:rPr>
              <a:t> can help. 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solidFill>
                  <a:schemeClr val="tx1"/>
                </a:solidFill>
              </a:rPr>
              <a:t>Call 24/7/365. </a:t>
            </a:r>
            <a:endParaRPr lang="en-US" sz="45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4" name="Picture 3" descr="A person blowing her nose&#10;&#10;Description automatically generated">
            <a:extLst>
              <a:ext uri="{FF2B5EF4-FFF2-40B4-BE49-F238E27FC236}">
                <a16:creationId xmlns:a16="http://schemas.microsoft.com/office/drawing/2014/main" id="{BEA65EBF-6051-4DAA-34E2-87A11409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511" y="481329"/>
            <a:ext cx="3558540" cy="44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7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82980" y="265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March Webinar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82981" y="1637194"/>
            <a:ext cx="4445000" cy="391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Aging in Place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Available on </a:t>
            </a:r>
            <a:r>
              <a:rPr lang="en-US" sz="3200" dirty="0" err="1">
                <a:solidFill>
                  <a:schemeClr val="tx1"/>
                </a:solidFill>
              </a:rPr>
              <a:t>mylifematters.com</a:t>
            </a:r>
            <a:r>
              <a:rPr lang="en-US" sz="3200" dirty="0">
                <a:solidFill>
                  <a:schemeClr val="tx1"/>
                </a:solidFill>
              </a:rPr>
              <a:t> in March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Sign up for an email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E8DC-B0FA-917C-241E-0EC5D67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9" name="Picture 8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1960DED8-E027-FDFA-7B9A-D3F3FC8A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2" y="3375981"/>
            <a:ext cx="1642110" cy="1642110"/>
          </a:xfrm>
          <a:prstGeom prst="rect">
            <a:avLst/>
          </a:prstGeom>
        </p:spPr>
      </p:pic>
      <p:pic>
        <p:nvPicPr>
          <p:cNvPr id="11" name="Picture 10" descr="A person holding a person's hand&#10;&#10;Description automatically generated">
            <a:extLst>
              <a:ext uri="{FF2B5EF4-FFF2-40B4-BE49-F238E27FC236}">
                <a16:creationId xmlns:a16="http://schemas.microsoft.com/office/drawing/2014/main" id="{605D13EC-6CB6-F447-169B-BD160E406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021" y="1709104"/>
            <a:ext cx="4709159" cy="31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BE2D-4EFA-A479-B737-3BC40B52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1A0E-BD1C-CFAD-EEE4-5E42CA5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215EFF-3997-4DCC-7A71-C5D3B915DB77}"/>
              </a:ext>
            </a:extLst>
          </p:cNvPr>
          <p:cNvSpPr txBox="1">
            <a:spLocks/>
          </p:cNvSpPr>
          <p:nvPr/>
        </p:nvSpPr>
        <p:spPr>
          <a:xfrm>
            <a:off x="552450" y="265594"/>
            <a:ext cx="1120902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Practicing Gratitude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05147F-923C-C7CB-6B5B-6DBC93A81155}"/>
              </a:ext>
            </a:extLst>
          </p:cNvPr>
          <p:cNvSpPr txBox="1">
            <a:spLocks/>
          </p:cNvSpPr>
          <p:nvPr/>
        </p:nvSpPr>
        <p:spPr>
          <a:xfrm>
            <a:off x="552450" y="1828800"/>
            <a:ext cx="3779520" cy="338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session from </a:t>
            </a:r>
            <a:r>
              <a:rPr lang="en-US" sz="2800" dirty="0" err="1">
                <a:solidFill>
                  <a:schemeClr val="tx1"/>
                </a:solidFill>
              </a:rPr>
              <a:t>LifeMatters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Thursday, March 21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Session password: wDPkgtd4i73</a:t>
            </a:r>
          </a:p>
        </p:txBody>
      </p:sp>
      <p:pic>
        <p:nvPicPr>
          <p:cNvPr id="9" name="Picture 8" descr="A qr code with many squares&#10;&#10;Description automatically generated">
            <a:extLst>
              <a:ext uri="{FF2B5EF4-FFF2-40B4-BE49-F238E27FC236}">
                <a16:creationId xmlns:a16="http://schemas.microsoft.com/office/drawing/2014/main" id="{C457F33B-D865-6773-31C4-D3464217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140" y="3543621"/>
            <a:ext cx="1474470" cy="1474470"/>
          </a:xfrm>
          <a:prstGeom prst="rect">
            <a:avLst/>
          </a:prstGeom>
        </p:spPr>
      </p:pic>
      <p:pic>
        <p:nvPicPr>
          <p:cNvPr id="6" name="Picture 5" descr="A book on a table&#10;&#10;Description automatically generated">
            <a:extLst>
              <a:ext uri="{FF2B5EF4-FFF2-40B4-BE49-F238E27FC236}">
                <a16:creationId xmlns:a16="http://schemas.microsoft.com/office/drawing/2014/main" id="{CB98108D-D870-AED2-CBF2-E39B3B8A0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7193"/>
            <a:ext cx="5057140" cy="33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6157</TotalTime>
  <Words>108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Anxiety</vt:lpstr>
      <vt:lpstr>Allergies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292</cp:revision>
  <cp:lastPrinted>2016-07-23T16:23:50Z</cp:lastPrinted>
  <dcterms:created xsi:type="dcterms:W3CDTF">2016-02-02T15:31:45Z</dcterms:created>
  <dcterms:modified xsi:type="dcterms:W3CDTF">2024-02-08T19:56:05Z</dcterms:modified>
</cp:coreProperties>
</file>