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r="951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954702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offers 24/7/365 assistance with: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Stress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Depression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Anxiety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Trauma and PTSD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Any other mental health concern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Mental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r="1082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479479"/>
            <a:ext cx="4893058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Combating Loneliness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Available in May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Webinar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226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347120"/>
            <a:ext cx="4971723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Daily Practices to Boost Your Mental Health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Tuesday, May 14,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Segoe UI" panose="020B0502040204020203" pitchFamily="34" charset="0"/>
                <a:cs typeface="Segoe UI" panose="020B0502040204020203" pitchFamily="34" charset="0"/>
              </a:rPr>
              <a:t>Session Password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: 4SSx3y3fJUk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May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8F6F0EEE-B553-4C24-7E12-A00C8476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</TotalTime>
  <Words>63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16</cp:revision>
  <dcterms:created xsi:type="dcterms:W3CDTF">2024-03-06T20:36:39Z</dcterms:created>
  <dcterms:modified xsi:type="dcterms:W3CDTF">2024-04-04T19:50:07Z</dcterms:modified>
</cp:coreProperties>
</file>