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9" r:id="rId2"/>
    <p:sldId id="563" r:id="rId3"/>
    <p:sldId id="5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26"/>
  </p:normalViewPr>
  <p:slideViewPr>
    <p:cSldViewPr snapToGrid="0">
      <p:cViewPr varScale="1">
        <p:scale>
          <a:sx n="116" d="100"/>
          <a:sy n="116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Combating Loneliness</a:t>
            </a:r>
          </a:p>
          <a:p>
            <a:pPr>
              <a:spcAft>
                <a:spcPts val="2200"/>
              </a:spcAft>
            </a:pPr>
            <a:r>
              <a:rPr lang="en-US" dirty="0"/>
              <a:t>Available in May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 b="16885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Stress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Depression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Anxiety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Trauma and PTSD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Any other mental health concern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940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Mental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600"/>
              </a:spcAft>
            </a:pPr>
            <a:r>
              <a:rPr lang="en-US" sz="3000" dirty="0"/>
              <a:t>Daily Practices to Boost Your Mental Health</a:t>
            </a:r>
          </a:p>
          <a:p>
            <a:pPr>
              <a:spcAft>
                <a:spcPts val="2600"/>
              </a:spcAft>
            </a:pPr>
            <a:r>
              <a:rPr lang="en-US" sz="3000" dirty="0"/>
              <a:t>Tuesday, May 14,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4SSx3y3fJUk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15622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63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28</cp:revision>
  <dcterms:created xsi:type="dcterms:W3CDTF">2024-03-06T12:56:36Z</dcterms:created>
  <dcterms:modified xsi:type="dcterms:W3CDTF">2024-04-04T19:47:43Z</dcterms:modified>
</cp:coreProperties>
</file>