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4566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954702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offers 24/7/365 assistance with: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death of a loved one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end of a relationship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Loneliness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difficult change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Any other loss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Grief and Loss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473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479479"/>
            <a:ext cx="4893058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Building Your Frustration Tolerance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Available in November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November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r="182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347120"/>
            <a:ext cx="488978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Maintaining Relationships During Emotionally Charged Times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Monday, November 18, 1 p.m.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xuPPpJEa845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November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8F6F0EEE-B553-4C24-7E12-A00C8476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72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31</cp:revision>
  <dcterms:created xsi:type="dcterms:W3CDTF">2024-03-06T20:36:39Z</dcterms:created>
  <dcterms:modified xsi:type="dcterms:W3CDTF">2024-09-23T21:49:50Z</dcterms:modified>
</cp:coreProperties>
</file>