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9" r:id="rId2"/>
    <p:sldId id="563" r:id="rId3"/>
    <p:sldId id="5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3" autoAdjust="0"/>
    <p:restoredTop sz="94652"/>
  </p:normalViewPr>
  <p:slideViewPr>
    <p:cSldViewPr snapToGrid="0">
      <p:cViewPr varScale="1">
        <p:scale>
          <a:sx n="119" d="100"/>
          <a:sy n="119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Building Your Frustration Tolerance</a:t>
            </a:r>
          </a:p>
          <a:p>
            <a:pPr>
              <a:spcAft>
                <a:spcPts val="1000"/>
              </a:spcAft>
            </a:pPr>
            <a:r>
              <a:rPr lang="en-US" dirty="0"/>
              <a:t>Available in November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r="339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421176"/>
            <a:ext cx="6108192" cy="4494992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dirty="0" err="1"/>
              <a:t>LifeMatters</a:t>
            </a:r>
            <a:r>
              <a:rPr lang="en-US" dirty="0"/>
              <a:t> offers 24/7/365 assistance with: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death of a loved 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end of a relationship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Loneliness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 difficult change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Any other loss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b="4020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Grief and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5884550" cy="434340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2800" dirty="0"/>
              <a:t>Maintaining Relationships During Emotionally Charged Times</a:t>
            </a:r>
          </a:p>
          <a:p>
            <a:pPr>
              <a:spcAft>
                <a:spcPts val="2000"/>
              </a:spcAft>
            </a:pPr>
            <a:r>
              <a:rPr lang="en-US" sz="2800" dirty="0"/>
              <a:t>Monday, November 18, 1 p.m. </a:t>
            </a:r>
            <a:r>
              <a:rPr lang="en-US" sz="2800"/>
              <a:t>EST</a:t>
            </a:r>
            <a:endParaRPr lang="en-US" sz="2800" dirty="0"/>
          </a:p>
          <a:p>
            <a:pPr>
              <a:spcAft>
                <a:spcPts val="2800"/>
              </a:spcAft>
            </a:pPr>
            <a:r>
              <a:rPr lang="en-US" sz="2800" dirty="0"/>
              <a:t>Session Password: xuPPpJEa845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4127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November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72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48</cp:revision>
  <cp:lastPrinted>2024-09-23T21:25:23Z</cp:lastPrinted>
  <dcterms:created xsi:type="dcterms:W3CDTF">2024-03-06T12:56:36Z</dcterms:created>
  <dcterms:modified xsi:type="dcterms:W3CDTF">2024-09-23T21:40:17Z</dcterms:modified>
</cp:coreProperties>
</file>