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0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8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B8178-B1C9-4191-BEFD-1FAE1EDD13EE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2024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47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9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8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55D3E-894E-48A9-B110-31585A1DC6CE}" type="datetimeFigureOut">
              <a:rPr lang="en-US" smtClean="0"/>
              <a:t>9/3/24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DD95A-ED02-475B-A002-76F41CDF4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2" b="1692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708917"/>
            <a:ext cx="4908018" cy="4699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48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 can help you cope with stress about the upcoming election.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US" sz="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10" name="Picture 9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24619E56-6356-7444-C1DE-8931770D6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9" y="5148970"/>
            <a:ext cx="1263310" cy="12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6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8" r="25518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7" y="708917"/>
            <a:ext cx="4640406" cy="4699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If being sick has you feeling down, </a:t>
            </a:r>
            <a:r>
              <a:rPr lang="en-US" sz="48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 can help.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US" sz="4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10" name="Picture 9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24619E56-6356-7444-C1DE-8931770D63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9" y="5148970"/>
            <a:ext cx="1263310" cy="126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7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5" r="27235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1493134"/>
            <a:ext cx="4971723" cy="3914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2600"/>
              </a:spcAft>
            </a:pPr>
            <a:r>
              <a:rPr lang="en-US" sz="31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Title: </a:t>
            </a: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Breaking Out of a Rut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600"/>
              </a:spcAft>
              <a:buFont typeface="Arial" panose="020B0604020202020204" pitchFamily="34" charset="0"/>
              <a:buChar char="•"/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Available in October on mylifematters.com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3100" dirty="0">
                <a:latin typeface="Segoe UI" panose="020B0502040204020203" pitchFamily="34" charset="0"/>
                <a:cs typeface="Segoe UI" panose="020B0502040204020203" pitchFamily="34" charset="0"/>
              </a:rPr>
              <a:t>Sign up for an email alert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46888"/>
            <a:ext cx="7863840" cy="786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October Webinar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AFD17D-6F7E-3CD3-2FF8-3D38CCF873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447" y="5031808"/>
            <a:ext cx="1380472" cy="138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4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D5AA85-2764-3ACE-F112-747EC7B22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5" r="23405"/>
          <a:stretch/>
        </p:blipFill>
        <p:spPr>
          <a:xfrm>
            <a:off x="5561987" y="0"/>
            <a:ext cx="3582013" cy="685800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CD25729-9DA3-CE34-4930-8A6316222C79}"/>
              </a:ext>
            </a:extLst>
          </p:cNvPr>
          <p:cNvSpPr txBox="1">
            <a:spLocks/>
          </p:cNvSpPr>
          <p:nvPr/>
        </p:nvSpPr>
        <p:spPr>
          <a:xfrm>
            <a:off x="305666" y="1423555"/>
            <a:ext cx="4463765" cy="3984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Is Social Media Harming or Helping Your Mental Health?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Thursday, October 10, 1 p.m. EDT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Segoe UI" panose="020B0502040204020203" pitchFamily="34" charset="0"/>
                <a:cs typeface="Segoe UI" panose="020B0502040204020203" pitchFamily="34" charset="0"/>
              </a:rPr>
              <a:t>Session Password: ZkhjpwA2U86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A4E121-5235-EBC3-8A5A-A594875648C5}"/>
              </a:ext>
            </a:extLst>
          </p:cNvPr>
          <p:cNvSpPr txBox="1">
            <a:spLocks/>
          </p:cNvSpPr>
          <p:nvPr/>
        </p:nvSpPr>
        <p:spPr>
          <a:xfrm>
            <a:off x="305667" y="277403"/>
            <a:ext cx="7863840" cy="79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October Support Session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057FC3-4603-F50E-23B5-CCEC3B317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471" y="4970752"/>
            <a:ext cx="1357448" cy="1357448"/>
          </a:xfrm>
          <a:prstGeom prst="rect">
            <a:avLst/>
          </a:prstGeom>
        </p:spPr>
      </p:pic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3D6BD705-7B6D-E9A7-6576-AB283740C4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517" y="5619966"/>
            <a:ext cx="3200400" cy="7923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D29295-528E-7FC0-8C7A-11F45AB2DA6F}"/>
              </a:ext>
            </a:extLst>
          </p:cNvPr>
          <p:cNvSpPr txBox="1"/>
          <p:nvPr/>
        </p:nvSpPr>
        <p:spPr>
          <a:xfrm>
            <a:off x="4584700" y="3987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7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160</TotalTime>
  <Words>74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26</cp:revision>
  <dcterms:created xsi:type="dcterms:W3CDTF">2024-03-06T20:36:39Z</dcterms:created>
  <dcterms:modified xsi:type="dcterms:W3CDTF">2024-09-03T19:19:08Z</dcterms:modified>
</cp:coreProperties>
</file>