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0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8/5/24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908018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6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 can suggest ways to incorporate mindfulness into your daily routine.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97172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support a friend who is struggling with suicidal thoughts.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170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93134"/>
            <a:ext cx="4971723" cy="391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The Successful Stepfamily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Available in September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r="322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500027"/>
            <a:ext cx="4605381" cy="390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Suicide Awareness and Prevention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Thursday, September 19,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KPm3XP6HDm7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September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29295-528E-7FC0-8C7A-11F45AB2DA6F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143</TotalTime>
  <Words>68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23</cp:revision>
  <dcterms:created xsi:type="dcterms:W3CDTF">2024-03-06T20:36:39Z</dcterms:created>
  <dcterms:modified xsi:type="dcterms:W3CDTF">2024-08-05T22:01:28Z</dcterms:modified>
</cp:coreProperties>
</file>