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560" r:id="rId2"/>
    <p:sldId id="561" r:id="rId3"/>
    <p:sldId id="559" r:id="rId4"/>
    <p:sldId id="5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169"/>
    <a:srgbClr val="04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67" autoAdjust="0"/>
    <p:restoredTop sz="94384"/>
  </p:normalViewPr>
  <p:slideViewPr>
    <p:cSldViewPr snapToGrid="0">
      <p:cViewPr varScale="1">
        <p:scale>
          <a:sx n="115" d="100"/>
          <a:sy n="115" d="100"/>
        </p:scale>
        <p:origin x="11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55EC7-3B05-4E88-9221-058B470B0210}" type="datetimeFigureOut">
              <a:rPr lang="en-US" smtClean="0"/>
              <a:t>8/5/24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F5356-2119-4CB3-9B54-3E3D0BCEA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2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AED9E31-BD6A-E8C3-38D0-CC7807823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336044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B3ECF3-F019-5710-9D7F-83AA00089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72768"/>
            <a:ext cx="6108192" cy="4343400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A51662AF-A208-6855-6882-24115061DF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32" y="5814058"/>
            <a:ext cx="369356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4C121C-B821-0915-D7B6-615186A5C0AF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2024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452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26CBDD9-5AC6-370C-3487-B5BD157CB7B4}"/>
              </a:ext>
            </a:extLst>
          </p:cNvPr>
          <p:cNvGrpSpPr/>
          <p:nvPr userDrawn="1"/>
        </p:nvGrpSpPr>
        <p:grpSpPr>
          <a:xfrm>
            <a:off x="-2378165" y="-1599489"/>
            <a:ext cx="10751968" cy="10271826"/>
            <a:chOff x="5499435" y="-1374233"/>
            <a:chExt cx="9372600" cy="9601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33C880-8B3C-ACD1-F4F4-4E3D1EF26DA0}"/>
                </a:ext>
              </a:extLst>
            </p:cNvPr>
            <p:cNvSpPr>
              <a:spLocks/>
            </p:cNvSpPr>
            <p:nvPr/>
          </p:nvSpPr>
          <p:spPr>
            <a:xfrm>
              <a:off x="5499435" y="-1374233"/>
              <a:ext cx="9372600" cy="9601200"/>
            </a:xfrm>
            <a:prstGeom prst="ellipse">
              <a:avLst/>
            </a:prstGeom>
            <a:solidFill>
              <a:srgbClr val="D1D2D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D8AAC5-98F1-C323-9541-98F50719CBA8}"/>
                </a:ext>
              </a:extLst>
            </p:cNvPr>
            <p:cNvSpPr>
              <a:spLocks/>
            </p:cNvSpPr>
            <p:nvPr/>
          </p:nvSpPr>
          <p:spPr>
            <a:xfrm>
              <a:off x="5956635" y="-917033"/>
              <a:ext cx="8458200" cy="868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552A78E4-C634-9D7D-5F79-AF9F2FF7F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F4B28-B7CA-3582-CB1D-E196B240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 descr="A black and grey logo&#10;&#10;Description automatically generated">
            <a:extLst>
              <a:ext uri="{FF2B5EF4-FFF2-40B4-BE49-F238E27FC236}">
                <a16:creationId xmlns:a16="http://schemas.microsoft.com/office/drawing/2014/main" id="{432A6C65-170A-6C38-5D94-0234C367D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42" y="5607556"/>
            <a:ext cx="369356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9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2700300-7661-D28A-4918-121F747EB6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1775" y="0"/>
            <a:ext cx="11960225" cy="6858000"/>
          </a:xfrm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6CBDD9-5AC6-370C-3487-B5BD157CB7B4}"/>
              </a:ext>
            </a:extLst>
          </p:cNvPr>
          <p:cNvGrpSpPr/>
          <p:nvPr userDrawn="1"/>
        </p:nvGrpSpPr>
        <p:grpSpPr>
          <a:xfrm>
            <a:off x="-2378165" y="-1599489"/>
            <a:ext cx="10751968" cy="10271826"/>
            <a:chOff x="5499435" y="-1374233"/>
            <a:chExt cx="9372600" cy="9601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33C880-8B3C-ACD1-F4F4-4E3D1EF26DA0}"/>
                </a:ext>
              </a:extLst>
            </p:cNvPr>
            <p:cNvSpPr>
              <a:spLocks/>
            </p:cNvSpPr>
            <p:nvPr/>
          </p:nvSpPr>
          <p:spPr>
            <a:xfrm>
              <a:off x="5499435" y="-1374233"/>
              <a:ext cx="9372600" cy="9601200"/>
            </a:xfrm>
            <a:prstGeom prst="ellipse">
              <a:avLst/>
            </a:prstGeom>
            <a:solidFill>
              <a:srgbClr val="D1D2D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D8AAC5-98F1-C323-9541-98F50719CBA8}"/>
                </a:ext>
              </a:extLst>
            </p:cNvPr>
            <p:cNvSpPr>
              <a:spLocks/>
            </p:cNvSpPr>
            <p:nvPr/>
          </p:nvSpPr>
          <p:spPr>
            <a:xfrm>
              <a:off x="5956635" y="-917033"/>
              <a:ext cx="8458200" cy="868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552A78E4-C634-9D7D-5F79-AF9F2FF7F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F4B28-B7CA-3582-CB1D-E196B240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2A6C65-170A-6C38-5D94-0234C367D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1042" y="5607556"/>
            <a:ext cx="369356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0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F2365B-7E4E-5A15-104A-7CBD1014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79C359-6190-AA2F-481C-FBF3D9011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43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9190A6-F59C-7A8F-F51C-8CDEDA3B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BAF3F-7018-3E9B-D804-EA05F45DF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546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3CB15-A3D5-85D8-0383-75D2B1B19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554804"/>
            <a:ext cx="6108192" cy="5361364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4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5400" dirty="0">
                <a:latin typeface="Segoe UI" panose="020B0502040204020203" pitchFamily="34" charset="0"/>
                <a:cs typeface="Segoe UI" panose="020B0502040204020203" pitchFamily="34" charset="0"/>
              </a:rPr>
              <a:t> can suggest ways to incorporate mindfulness into your daily routine. </a:t>
            </a:r>
          </a:p>
          <a:p>
            <a:endParaRPr lang="en-US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FDA83-F582-40E0-9A96-811663DD1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9" b="13589"/>
          <a:stretch/>
        </p:blipFill>
        <p:spPr>
          <a:xfrm>
            <a:off x="6776013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pic>
        <p:nvPicPr>
          <p:cNvPr id="5" name="Picture 4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8DF97FD0-CF04-8CD9-929F-890D1492D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1" y="5331980"/>
            <a:ext cx="1407560" cy="140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7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3CB15-A3D5-85D8-0383-75D2B1B19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554804"/>
            <a:ext cx="5358830" cy="5361364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2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5200" dirty="0">
                <a:latin typeface="Segoe UI" panose="020B0502040204020203" pitchFamily="34" charset="0"/>
                <a:cs typeface="Segoe UI" panose="020B0502040204020203" pitchFamily="34" charset="0"/>
              </a:rPr>
              <a:t> can help</a:t>
            </a:r>
            <a:r>
              <a:rPr lang="en-US" sz="5200" dirty="0"/>
              <a:t> you support a friend who is struggling with suicidal thoughts.</a:t>
            </a:r>
            <a:endParaRPr lang="en-US" sz="5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FDA83-F582-40E0-9A96-811663DD1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2" r="7682"/>
          <a:stretch/>
        </p:blipFill>
        <p:spPr>
          <a:xfrm>
            <a:off x="6776013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pic>
        <p:nvPicPr>
          <p:cNvPr id="5" name="Picture 4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8DF97FD0-CF04-8CD9-929F-890D1492D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1" y="5331980"/>
            <a:ext cx="1407560" cy="140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Title: </a:t>
            </a:r>
            <a:r>
              <a:rPr lang="en-US" dirty="0"/>
              <a:t>The Successful Stepfamily</a:t>
            </a:r>
          </a:p>
          <a:p>
            <a:pPr>
              <a:spcAft>
                <a:spcPts val="1600"/>
              </a:spcAft>
            </a:pPr>
            <a:r>
              <a:rPr lang="en-US" dirty="0"/>
              <a:t>Available in September on  mylifematters.com</a:t>
            </a:r>
          </a:p>
          <a:p>
            <a:r>
              <a:rPr lang="en-US" dirty="0"/>
              <a:t>Sign up for an email alert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5" b="2885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425668"/>
            <a:ext cx="6187736" cy="819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September Webinar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113" y="5225932"/>
            <a:ext cx="1380472" cy="13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8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3000" dirty="0"/>
              <a:t>Suicide Awareness and Prevention</a:t>
            </a:r>
          </a:p>
          <a:p>
            <a:pPr>
              <a:spcAft>
                <a:spcPts val="2400"/>
              </a:spcAft>
            </a:pPr>
            <a:r>
              <a:rPr lang="en-US" sz="3000" dirty="0"/>
              <a:t>Thursday, September 19, 1 p.m. EDT</a:t>
            </a:r>
          </a:p>
          <a:p>
            <a:pPr>
              <a:spcAft>
                <a:spcPts val="2400"/>
              </a:spcAft>
            </a:pPr>
            <a:r>
              <a:rPr lang="en-US" sz="3000" dirty="0"/>
              <a:t>Session password</a:t>
            </a:r>
            <a:r>
              <a:rPr lang="en-US" sz="3000"/>
              <a:t>: KPm3XP6HDm7</a:t>
            </a:r>
            <a:endParaRPr lang="en-US" sz="3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" r="2060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211874"/>
            <a:ext cx="6187736" cy="8920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September Support Session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5502" y="3992020"/>
            <a:ext cx="1545162" cy="15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84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68</Words>
  <Application>Microsoft Macintosh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Segoe UI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41</cp:revision>
  <dcterms:created xsi:type="dcterms:W3CDTF">2024-03-06T12:56:36Z</dcterms:created>
  <dcterms:modified xsi:type="dcterms:W3CDTF">2024-08-05T21:16:53Z</dcterms:modified>
</cp:coreProperties>
</file>