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r="2505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848224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If alcohol or drugs are becoming a problem, </a:t>
            </a:r>
            <a:r>
              <a:rPr lang="en-US" sz="45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 can 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r="2227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788847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Is it time to rebuild your resilience?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800">
                <a:latin typeface="Segoe UI" panose="020B0502040204020203" pitchFamily="34" charset="0"/>
                <a:cs typeface="Segoe UI" panose="020B0502040204020203" pitchFamily="34" charset="0"/>
              </a:rPr>
              <a:t> can 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r="8106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Reinventing Retirement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Available in April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r="2472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Daily Practices to Manage Stress and Build Resilience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April 8,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K3Uc43fCHG3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319</TotalTime>
  <Words>68</Words>
  <Application>Microsoft Macintosh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51</cp:revision>
  <cp:lastPrinted>2024-12-03T20:39:37Z</cp:lastPrinted>
  <dcterms:created xsi:type="dcterms:W3CDTF">2024-03-06T20:36:39Z</dcterms:created>
  <dcterms:modified xsi:type="dcterms:W3CDTF">2025-03-05T20:45:06Z</dcterms:modified>
</cp:coreProperties>
</file>