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376"/>
  </p:normalViewPr>
  <p:slideViewPr>
    <p:cSldViewPr snapToGrid="0">
      <p:cViewPr varScale="1">
        <p:scale>
          <a:sx n="101" d="100"/>
          <a:sy n="101" d="100"/>
        </p:scale>
        <p:origin x="195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5087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If alcohol or drugs are becoming a problem, </a:t>
            </a:r>
            <a:r>
              <a:rPr lang="en-US" sz="5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 can help.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8389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700" dirty="0">
                <a:latin typeface="Segoe UI" panose="020B0502040204020203" pitchFamily="34" charset="0"/>
                <a:cs typeface="Segoe UI" panose="020B0502040204020203" pitchFamily="34" charset="0"/>
              </a:rPr>
              <a:t>Is it time to rebuild your resilience? </a:t>
            </a:r>
            <a:r>
              <a:rPr lang="en-US" sz="57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700" dirty="0">
                <a:latin typeface="Segoe UI" panose="020B0502040204020203" pitchFamily="34" charset="0"/>
                <a:cs typeface="Segoe UI" panose="020B0502040204020203" pitchFamily="34" charset="0"/>
              </a:rPr>
              <a:t> can help.</a:t>
            </a:r>
            <a:endParaRPr lang="en-US" sz="5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 b="3073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711952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Reinventing Retirement</a:t>
            </a:r>
          </a:p>
          <a:p>
            <a:pPr>
              <a:spcAft>
                <a:spcPts val="1600"/>
              </a:spcAft>
            </a:pPr>
            <a:r>
              <a:rPr lang="en-US" dirty="0"/>
              <a:t>Available in April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7408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5526617" cy="43434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000" dirty="0"/>
              <a:t>Daily Practices to Manage Stress and Build Resilience</a:t>
            </a:r>
          </a:p>
          <a:p>
            <a:pPr>
              <a:spcAft>
                <a:spcPts val="3000"/>
              </a:spcAft>
            </a:pPr>
            <a:r>
              <a:rPr lang="en-US" sz="3000" dirty="0"/>
              <a:t>April 8, 1 p.m. </a:t>
            </a:r>
            <a:r>
              <a:rPr lang="en-US" sz="3000"/>
              <a:t>EDT</a:t>
            </a:r>
            <a:endParaRPr lang="en-US" sz="3000" dirty="0"/>
          </a:p>
          <a:p>
            <a:pPr>
              <a:spcAft>
                <a:spcPts val="2400"/>
              </a:spcAft>
            </a:pPr>
            <a:r>
              <a:rPr lang="en-US" sz="3000" dirty="0"/>
              <a:t>Session password: K3Uc43fCHG3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1346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68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81</cp:revision>
  <cp:lastPrinted>2025-02-12T21:00:15Z</cp:lastPrinted>
  <dcterms:created xsi:type="dcterms:W3CDTF">2024-03-06T12:56:36Z</dcterms:created>
  <dcterms:modified xsi:type="dcterms:W3CDTF">2025-03-05T20:44:29Z</dcterms:modified>
</cp:coreProperties>
</file>