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0" r:id="rId4"/>
    <p:sldId id="263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2136" y="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BB8178-B1C9-4191-BEFD-1FAE1EDD13EE}"/>
              </a:ext>
            </a:extLst>
          </p:cNvPr>
          <p:cNvSpPr txBox="1"/>
          <p:nvPr userDrawn="1"/>
        </p:nvSpPr>
        <p:spPr>
          <a:xfrm>
            <a:off x="0" y="5814058"/>
            <a:ext cx="276999" cy="91440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600" dirty="0"/>
              <a:t>﻿© 2025 </a:t>
            </a:r>
            <a:r>
              <a:rPr lang="en-US" sz="600" dirty="0" err="1"/>
              <a:t>Empathia</a:t>
            </a:r>
            <a:r>
              <a:rPr lang="en-US" sz="600" dirty="0"/>
              <a:t>, Inc</a:t>
            </a:r>
            <a:r>
              <a:rPr lang="en-US" sz="5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47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1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919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956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68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66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12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72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181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55D3E-894E-48A9-B110-31585A1DC6CE}" type="datetimeFigureOut">
              <a:rPr lang="en-US" smtClean="0"/>
              <a:t>7/21/25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DD95A-ED02-475B-A002-76F41CDF4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227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" r="5284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280161"/>
            <a:ext cx="4954702" cy="41278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</a:pPr>
            <a:r>
              <a:rPr lang="en-US" sz="3000" dirty="0" err="1">
                <a:latin typeface="Segoe UI" panose="020B0502040204020203" pitchFamily="34" charset="0"/>
                <a:cs typeface="Segoe UI" panose="020B0502040204020203" pitchFamily="34" charset="0"/>
              </a:rPr>
              <a:t>LifeMatters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 offers 24/7/365 assistance with: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Setting goals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Adjusting to a new schedule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Developing healthy habits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Moving forward after a difficult experience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Any other issue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Starting Fresh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C8EDAB-00FA-BA93-86C8-EC8EBB49ECAD}"/>
              </a:ext>
            </a:extLst>
          </p:cNvPr>
          <p:cNvSpPr txBox="1"/>
          <p:nvPr/>
        </p:nvSpPr>
        <p:spPr>
          <a:xfrm>
            <a:off x="3429000" y="768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044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8" b="1038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7" y="1479479"/>
            <a:ext cx="4893058" cy="39285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</a:pP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Title: </a:t>
            </a: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Selecting the Right College</a:t>
            </a:r>
            <a:endParaRPr lang="en-US" sz="2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Segoe UI" panose="020B0502040204020203" pitchFamily="34" charset="0"/>
                <a:cs typeface="Segoe UI" panose="020B0502040204020203" pitchFamily="34" charset="0"/>
              </a:rPr>
              <a:t>Available in August on mylifematters.com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4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Sign up for an email alert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46888"/>
            <a:ext cx="7863840" cy="78638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August Webinar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AFD17D-6F7E-3CD3-2FF8-3D38CCF87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447" y="5031808"/>
            <a:ext cx="1380744" cy="1380744"/>
          </a:xfrm>
          <a:prstGeom prst="rect">
            <a:avLst/>
          </a:prstGeom>
        </p:spPr>
      </p:pic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6E8E7E77-22D5-CB2F-0647-C04C26080B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913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D5AA85-2764-3ACE-F112-747EC7B22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" b="178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CD25729-9DA3-CE34-4930-8A6316222C79}"/>
              </a:ext>
            </a:extLst>
          </p:cNvPr>
          <p:cNvSpPr txBox="1">
            <a:spLocks/>
          </p:cNvSpPr>
          <p:nvPr/>
        </p:nvSpPr>
        <p:spPr>
          <a:xfrm>
            <a:off x="305666" y="1347120"/>
            <a:ext cx="4889789" cy="4060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Children’s Mental Wellness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August 12, 1 p.m. EDT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000" dirty="0">
                <a:latin typeface="Segoe UI" panose="020B0502040204020203" pitchFamily="34" charset="0"/>
                <a:cs typeface="Segoe UI" panose="020B0502040204020203" pitchFamily="34" charset="0"/>
              </a:rPr>
              <a:t>Session Password: 8v5hBbp8BYD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8A4E121-5235-EBC3-8A5A-A594875648C5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August Support Session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057FC3-4603-F50E-23B5-CCEC3B317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471" y="4970752"/>
            <a:ext cx="1357448" cy="1357448"/>
          </a:xfrm>
          <a:prstGeom prst="rect">
            <a:avLst/>
          </a:prstGeom>
        </p:spPr>
      </p:pic>
      <p:pic>
        <p:nvPicPr>
          <p:cNvPr id="7" name="Picture 6" descr="A black and grey logo&#10;&#10;Description automatically generated">
            <a:extLst>
              <a:ext uri="{FF2B5EF4-FFF2-40B4-BE49-F238E27FC236}">
                <a16:creationId xmlns:a16="http://schemas.microsoft.com/office/drawing/2014/main" id="{8F6F0EEE-B553-4C24-7E12-A00C847621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676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5F0EC7-CA67-C7D7-73F4-3781F5674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1" r="9081"/>
          <a:stretch/>
        </p:blipFill>
        <p:spPr>
          <a:xfrm>
            <a:off x="5561987" y="0"/>
            <a:ext cx="3582013" cy="685800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442A4E7-8D50-8A84-B2DC-C68AA21B8FC8}"/>
              </a:ext>
            </a:extLst>
          </p:cNvPr>
          <p:cNvSpPr txBox="1">
            <a:spLocks/>
          </p:cNvSpPr>
          <p:nvPr/>
        </p:nvSpPr>
        <p:spPr>
          <a:xfrm>
            <a:off x="305666" y="1423555"/>
            <a:ext cx="4630016" cy="39844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  <a:spcAft>
                <a:spcPts val="4800"/>
              </a:spcAft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Stopping the Stigma with Adam Meyers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6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Part 1</a:t>
            </a:r>
          </a:p>
          <a:p>
            <a:pPr marL="457200" indent="-457200" algn="l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Segoe UI" panose="020B0502040204020203" pitchFamily="34" charset="0"/>
                <a:cs typeface="Segoe UI" panose="020B0502040204020203" pitchFamily="34" charset="0"/>
              </a:rPr>
              <a:t>Part 2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9BAA75A-D231-987B-FE6F-9D1372BED5BC}"/>
              </a:ext>
            </a:extLst>
          </p:cNvPr>
          <p:cNvSpPr txBox="1">
            <a:spLocks/>
          </p:cNvSpPr>
          <p:nvPr/>
        </p:nvSpPr>
        <p:spPr>
          <a:xfrm>
            <a:off x="305667" y="277403"/>
            <a:ext cx="7863840" cy="7923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OnTopic</a:t>
            </a:r>
            <a:r>
              <a:rPr lang="en-US" sz="3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with </a:t>
            </a:r>
            <a:r>
              <a:rPr lang="en-US" sz="3000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Empathia</a:t>
            </a:r>
            <a:endParaRPr lang="en-US" sz="3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4EC8F7-8996-577C-69BD-47F85DB63C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2821330"/>
            <a:ext cx="908812" cy="908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0C8B4F-BC22-1D5F-BD1F-E5BAA3ACAAE1}"/>
              </a:ext>
            </a:extLst>
          </p:cNvPr>
          <p:cNvSpPr txBox="1"/>
          <p:nvPr/>
        </p:nvSpPr>
        <p:spPr>
          <a:xfrm>
            <a:off x="4584700" y="398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BDCB0-A782-8134-A8A6-5EB80C8685F9}"/>
              </a:ext>
            </a:extLst>
          </p:cNvPr>
          <p:cNvSpPr txBox="1"/>
          <p:nvPr/>
        </p:nvSpPr>
        <p:spPr>
          <a:xfrm>
            <a:off x="4630615" y="2286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B9B3FEA-5561-EFFD-842B-44B45C0351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91349" y="4114676"/>
            <a:ext cx="908812" cy="908812"/>
          </a:xfrm>
          <a:prstGeom prst="rect">
            <a:avLst/>
          </a:prstGeom>
        </p:spPr>
      </p:pic>
      <p:pic>
        <p:nvPicPr>
          <p:cNvPr id="12" name="Picture 11" descr="A black and grey logo&#10;&#10;Description automatically generated">
            <a:extLst>
              <a:ext uri="{FF2B5EF4-FFF2-40B4-BE49-F238E27FC236}">
                <a16:creationId xmlns:a16="http://schemas.microsoft.com/office/drawing/2014/main" id="{1CCF6CB6-11B9-480E-7BCE-544FE3D33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389" y="5514130"/>
            <a:ext cx="3200400" cy="792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664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210</TotalTime>
  <Words>80</Words>
  <Application>Microsoft Macintosh PowerPoint</Application>
  <PresentationFormat>On-screen Show (4:3)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Segoe UI</vt:lpstr>
      <vt:lpstr>Segoe UI Semibold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ProHealth Care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Baerbock, Heather</dc:creator>
  <cp:lastModifiedBy>Denise Delvis</cp:lastModifiedBy>
  <cp:revision>48</cp:revision>
  <cp:lastPrinted>2025-03-25T22:13:36Z</cp:lastPrinted>
  <dcterms:created xsi:type="dcterms:W3CDTF">2024-03-06T20:36:39Z</dcterms:created>
  <dcterms:modified xsi:type="dcterms:W3CDTF">2025-07-21T22:18:01Z</dcterms:modified>
</cp:coreProperties>
</file>