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50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2136" y="4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55D3E-894E-48A9-B110-31585A1DC6CE}" type="datetimeFigureOut">
              <a:rPr lang="en-US" smtClean="0"/>
              <a:t>7/15/25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DD95A-ED02-475B-A002-76F41CDF4BE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3BB8178-B1C9-4191-BEFD-1FAE1EDD13EE}"/>
              </a:ext>
            </a:extLst>
          </p:cNvPr>
          <p:cNvSpPr txBox="1"/>
          <p:nvPr userDrawn="1"/>
        </p:nvSpPr>
        <p:spPr>
          <a:xfrm>
            <a:off x="0" y="5814058"/>
            <a:ext cx="276999" cy="91440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US" sz="600" dirty="0"/>
              <a:t>﻿© 2025 </a:t>
            </a:r>
            <a:r>
              <a:rPr lang="en-US" sz="600" dirty="0" err="1"/>
              <a:t>Empathia</a:t>
            </a:r>
            <a:r>
              <a:rPr lang="en-US" sz="600" dirty="0"/>
              <a:t>, Inc</a:t>
            </a:r>
            <a:r>
              <a:rPr lang="en-US" sz="5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3747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55D3E-894E-48A9-B110-31585A1DC6CE}" type="datetimeFigureOut">
              <a:rPr lang="en-US" smtClean="0"/>
              <a:t>7/15/25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DD95A-ED02-475B-A002-76F41CDF4B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3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55D3E-894E-48A9-B110-31585A1DC6CE}" type="datetimeFigureOut">
              <a:rPr lang="en-US" smtClean="0"/>
              <a:t>7/15/25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DD95A-ED02-475B-A002-76F41CDF4B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69113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55D3E-894E-48A9-B110-31585A1DC6CE}" type="datetimeFigureOut">
              <a:rPr lang="en-US" smtClean="0"/>
              <a:t>7/15/25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DD95A-ED02-475B-A002-76F41CDF4B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9190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55D3E-894E-48A9-B110-31585A1DC6CE}" type="datetimeFigureOut">
              <a:rPr lang="en-US" smtClean="0"/>
              <a:t>7/15/25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DD95A-ED02-475B-A002-76F41CDF4B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678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55D3E-894E-48A9-B110-31585A1DC6CE}" type="datetimeFigureOut">
              <a:rPr lang="en-US" smtClean="0"/>
              <a:t>7/15/25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DD95A-ED02-475B-A002-76F41CDF4B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46956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55D3E-894E-48A9-B110-31585A1DC6CE}" type="datetimeFigureOut">
              <a:rPr lang="en-US" smtClean="0"/>
              <a:t>7/15/25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DD95A-ED02-475B-A002-76F41CDF4B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6886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55D3E-894E-48A9-B110-31585A1DC6CE}" type="datetimeFigureOut">
              <a:rPr lang="en-US" smtClean="0"/>
              <a:t>7/15/25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DD95A-ED02-475B-A002-76F41CDF4B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6663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55D3E-894E-48A9-B110-31585A1DC6CE}" type="datetimeFigureOut">
              <a:rPr lang="en-US" smtClean="0"/>
              <a:t>7/15/25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DD95A-ED02-475B-A002-76F41CDF4B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59121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55D3E-894E-48A9-B110-31585A1DC6CE}" type="datetimeFigureOut">
              <a:rPr lang="en-US" smtClean="0"/>
              <a:t>7/15/25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DD95A-ED02-475B-A002-76F41CDF4B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96729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55D3E-894E-48A9-B110-31585A1DC6CE}" type="datetimeFigureOut">
              <a:rPr lang="en-US" smtClean="0"/>
              <a:t>7/15/25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DD95A-ED02-475B-A002-76F41CDF4B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31810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355D3E-894E-48A9-B110-31585A1DC6CE}" type="datetimeFigureOut">
              <a:rPr lang="en-US" smtClean="0"/>
              <a:t>7/15/25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1DD95A-ED02-475B-A002-76F41CDF4B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62271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9D5AA85-2764-3ACE-F112-747EC7B22A0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84" r="5284"/>
          <a:stretch/>
        </p:blipFill>
        <p:spPr>
          <a:xfrm>
            <a:off x="5561987" y="0"/>
            <a:ext cx="3582013" cy="6858000"/>
          </a:xfrm>
          <a:custGeom>
            <a:avLst/>
            <a:gdLst/>
            <a:ahLst/>
            <a:cxnLst/>
            <a:rect l="l" t="t" r="r" b="b"/>
            <a:pathLst>
              <a:path w="6883948" h="6858000">
                <a:moveTo>
                  <a:pt x="365648" y="0"/>
                </a:moveTo>
                <a:lnTo>
                  <a:pt x="6883948" y="0"/>
                </a:lnTo>
                <a:lnTo>
                  <a:pt x="6883948" y="6858000"/>
                </a:lnTo>
                <a:lnTo>
                  <a:pt x="365648" y="6858000"/>
                </a:lnTo>
                <a:lnTo>
                  <a:pt x="360213" y="6835050"/>
                </a:lnTo>
                <a:cubicBezTo>
                  <a:pt x="128263" y="5788167"/>
                  <a:pt x="0" y="4637179"/>
                  <a:pt x="0" y="3429001"/>
                </a:cubicBezTo>
                <a:cubicBezTo>
                  <a:pt x="0" y="2220824"/>
                  <a:pt x="128263" y="1069835"/>
                  <a:pt x="360213" y="22952"/>
                </a:cubicBezTo>
                <a:close/>
              </a:path>
            </a:pathLst>
          </a:custGeom>
          <a:effectLst>
            <a:outerShdw blurRad="50800" dist="38100" dir="10800000" algn="r" rotWithShape="0">
              <a:schemeClr val="bg1">
                <a:lumMod val="85000"/>
                <a:alpha val="30000"/>
              </a:schemeClr>
            </a:outerShdw>
          </a:effectLst>
        </p:spPr>
      </p:pic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0CD25729-9DA3-CE34-4930-8A6316222C79}"/>
              </a:ext>
            </a:extLst>
          </p:cNvPr>
          <p:cNvSpPr txBox="1">
            <a:spLocks/>
          </p:cNvSpPr>
          <p:nvPr/>
        </p:nvSpPr>
        <p:spPr>
          <a:xfrm>
            <a:off x="305667" y="1280161"/>
            <a:ext cx="4770425" cy="41278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  <a:spcBef>
                <a:spcPts val="0"/>
              </a:spcBef>
              <a:spcAft>
                <a:spcPts val="2000"/>
              </a:spcAft>
            </a:pPr>
            <a:r>
              <a:rPr lang="en-US" sz="3000" dirty="0" err="1">
                <a:latin typeface="Segoe UI" panose="020B0502040204020203" pitchFamily="34" charset="0"/>
                <a:cs typeface="Segoe UI" panose="020B0502040204020203" pitchFamily="34" charset="0"/>
              </a:rPr>
              <a:t>LifeMatters</a:t>
            </a:r>
            <a:r>
              <a:rPr lang="en-US" sz="30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3000" dirty="0" err="1">
                <a:latin typeface="Segoe UI" panose="020B0502040204020203" pitchFamily="34" charset="0"/>
                <a:cs typeface="Segoe UI" panose="020B0502040204020203" pitchFamily="34" charset="0"/>
              </a:rPr>
              <a:t>te</a:t>
            </a:r>
            <a:r>
              <a:rPr lang="en-US" sz="30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3000" dirty="0" err="1">
                <a:latin typeface="Segoe UI" panose="020B0502040204020203" pitchFamily="34" charset="0"/>
                <a:cs typeface="Segoe UI" panose="020B0502040204020203" pitchFamily="34" charset="0"/>
              </a:rPr>
              <a:t>ofrece</a:t>
            </a:r>
            <a:r>
              <a:rPr lang="en-US" sz="3000" dirty="0">
                <a:latin typeface="Segoe UI" panose="020B0502040204020203" pitchFamily="34" charset="0"/>
                <a:cs typeface="Segoe UI" panose="020B0502040204020203" pitchFamily="34" charset="0"/>
              </a:rPr>
              <a:t> Asistencia 24/7/365 con:</a:t>
            </a: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 err="1">
                <a:latin typeface="Segoe UI" panose="020B0502040204020203" pitchFamily="34" charset="0"/>
                <a:cs typeface="Segoe UI" panose="020B0502040204020203" pitchFamily="34" charset="0"/>
              </a:rPr>
              <a:t>Establecer</a:t>
            </a: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dirty="0" err="1">
                <a:latin typeface="Segoe UI" panose="020B0502040204020203" pitchFamily="34" charset="0"/>
                <a:cs typeface="Segoe UI" panose="020B0502040204020203" pitchFamily="34" charset="0"/>
              </a:rPr>
              <a:t>metas</a:t>
            </a:r>
            <a:endParaRPr lang="en-US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 err="1">
                <a:latin typeface="Segoe UI" panose="020B0502040204020203" pitchFamily="34" charset="0"/>
                <a:cs typeface="Segoe UI" panose="020B0502040204020203" pitchFamily="34" charset="0"/>
              </a:rPr>
              <a:t>Adaptarte</a:t>
            </a: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 a un nuevo </a:t>
            </a:r>
            <a:r>
              <a:rPr lang="en-US" dirty="0" err="1">
                <a:latin typeface="Segoe UI" panose="020B0502040204020203" pitchFamily="34" charset="0"/>
                <a:cs typeface="Segoe UI" panose="020B0502040204020203" pitchFamily="34" charset="0"/>
              </a:rPr>
              <a:t>horario</a:t>
            </a:r>
            <a:endParaRPr lang="en-US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 err="1">
                <a:latin typeface="Segoe UI" panose="020B0502040204020203" pitchFamily="34" charset="0"/>
                <a:cs typeface="Segoe UI" panose="020B0502040204020203" pitchFamily="34" charset="0"/>
              </a:rPr>
              <a:t>Desarrollar</a:t>
            </a: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dirty="0" err="1">
                <a:latin typeface="Segoe UI" panose="020B0502040204020203" pitchFamily="34" charset="0"/>
                <a:cs typeface="Segoe UI" panose="020B0502040204020203" pitchFamily="34" charset="0"/>
              </a:rPr>
              <a:t>hábitos</a:t>
            </a: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dirty="0" err="1">
                <a:latin typeface="Segoe UI" panose="020B0502040204020203" pitchFamily="34" charset="0"/>
                <a:cs typeface="Segoe UI" panose="020B0502040204020203" pitchFamily="34" charset="0"/>
              </a:rPr>
              <a:t>saludables</a:t>
            </a:r>
            <a:endParaRPr lang="en-US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 err="1">
                <a:latin typeface="Segoe UI" panose="020B0502040204020203" pitchFamily="34" charset="0"/>
                <a:cs typeface="Segoe UI" panose="020B0502040204020203" pitchFamily="34" charset="0"/>
              </a:rPr>
              <a:t>Seguir</a:t>
            </a: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dirty="0" err="1">
                <a:latin typeface="Segoe UI" panose="020B0502040204020203" pitchFamily="34" charset="0"/>
                <a:cs typeface="Segoe UI" panose="020B0502040204020203" pitchFamily="34" charset="0"/>
              </a:rPr>
              <a:t>adelante</a:t>
            </a: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dirty="0" err="1">
                <a:latin typeface="Segoe UI" panose="020B0502040204020203" pitchFamily="34" charset="0"/>
                <a:cs typeface="Segoe UI" panose="020B0502040204020203" pitchFamily="34" charset="0"/>
              </a:rPr>
              <a:t>después</a:t>
            </a: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 de </a:t>
            </a:r>
            <a:r>
              <a:rPr lang="en-US" dirty="0" err="1">
                <a:latin typeface="Segoe UI" panose="020B0502040204020203" pitchFamily="34" charset="0"/>
                <a:cs typeface="Segoe UI" panose="020B0502040204020203" pitchFamily="34" charset="0"/>
              </a:rPr>
              <a:t>una</a:t>
            </a: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dirty="0" err="1">
                <a:latin typeface="Segoe UI" panose="020B0502040204020203" pitchFamily="34" charset="0"/>
                <a:cs typeface="Segoe UI" panose="020B0502040204020203" pitchFamily="34" charset="0"/>
              </a:rPr>
              <a:t>experiencia</a:t>
            </a: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dirty="0" err="1">
                <a:latin typeface="Segoe UI" panose="020B0502040204020203" pitchFamily="34" charset="0"/>
                <a:cs typeface="Segoe UI" panose="020B0502040204020203" pitchFamily="34" charset="0"/>
              </a:rPr>
              <a:t>difícil</a:t>
            </a:r>
            <a:endParaRPr lang="en-US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spcAft>
                <a:spcPts val="3400"/>
              </a:spcAft>
              <a:buFont typeface="Arial" panose="020B0604020202020204" pitchFamily="34" charset="0"/>
              <a:buChar char="•"/>
            </a:pPr>
            <a:r>
              <a:rPr lang="en-US" dirty="0" err="1">
                <a:latin typeface="Segoe UI" panose="020B0502040204020203" pitchFamily="34" charset="0"/>
                <a:cs typeface="Segoe UI" panose="020B0502040204020203" pitchFamily="34" charset="0"/>
              </a:rPr>
              <a:t>Cualquier</a:t>
            </a: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dirty="0" err="1">
                <a:latin typeface="Segoe UI" panose="020B0502040204020203" pitchFamily="34" charset="0"/>
                <a:cs typeface="Segoe UI" panose="020B0502040204020203" pitchFamily="34" charset="0"/>
              </a:rPr>
              <a:t>otra</a:t>
            </a: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dirty="0" err="1">
                <a:latin typeface="Segoe UI" panose="020B0502040204020203" pitchFamily="34" charset="0"/>
                <a:cs typeface="Segoe UI" panose="020B0502040204020203" pitchFamily="34" charset="0"/>
              </a:rPr>
              <a:t>situación</a:t>
            </a:r>
            <a:endParaRPr lang="en-US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D8A4E121-5235-EBC3-8A5A-A594875648C5}"/>
              </a:ext>
            </a:extLst>
          </p:cNvPr>
          <p:cNvSpPr txBox="1">
            <a:spLocks/>
          </p:cNvSpPr>
          <p:nvPr/>
        </p:nvSpPr>
        <p:spPr>
          <a:xfrm>
            <a:off x="199291" y="246888"/>
            <a:ext cx="7970215" cy="78638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000" b="1" dirty="0" err="1"/>
              <a:t>Empezando</a:t>
            </a:r>
            <a:r>
              <a:rPr lang="en-US" sz="4000" b="1" dirty="0"/>
              <a:t> de Nuevo</a:t>
            </a:r>
            <a:endParaRPr lang="en-US" sz="4000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2AFD17D-6F7E-3CD3-2FF8-3D38CCF873B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90447" y="5031808"/>
            <a:ext cx="1380744" cy="1380744"/>
          </a:xfrm>
          <a:prstGeom prst="rect">
            <a:avLst/>
          </a:prstGeom>
        </p:spPr>
      </p:pic>
      <p:pic>
        <p:nvPicPr>
          <p:cNvPr id="5" name="Picture 4" descr="A black and grey logo&#10;&#10;Description automatically generated">
            <a:extLst>
              <a:ext uri="{FF2B5EF4-FFF2-40B4-BE49-F238E27FC236}">
                <a16:creationId xmlns:a16="http://schemas.microsoft.com/office/drawing/2014/main" id="{6E8E7E77-22D5-CB2F-0647-C04C26080B4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6389" y="5514130"/>
            <a:ext cx="3200400" cy="792314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15C8EDAB-00FA-BA93-86C8-EC8EBB49ECAD}"/>
              </a:ext>
            </a:extLst>
          </p:cNvPr>
          <p:cNvSpPr txBox="1"/>
          <p:nvPr/>
        </p:nvSpPr>
        <p:spPr>
          <a:xfrm>
            <a:off x="3429000" y="76892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50447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213</TotalTime>
  <Words>30</Words>
  <Application>Microsoft Macintosh PowerPoint</Application>
  <PresentationFormat>On-screen Show (4:3)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Segoe UI</vt:lpstr>
      <vt:lpstr>Office Theme</vt:lpstr>
      <vt:lpstr>PowerPoint Presentation</vt:lpstr>
    </vt:vector>
  </TitlesOfParts>
  <Company>ProHealth Care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Baerbock, Heather</dc:creator>
  <cp:lastModifiedBy>Denise Delvis</cp:lastModifiedBy>
  <cp:revision>48</cp:revision>
  <cp:lastPrinted>2025-03-25T22:13:36Z</cp:lastPrinted>
  <dcterms:created xsi:type="dcterms:W3CDTF">2024-03-06T20:36:39Z</dcterms:created>
  <dcterms:modified xsi:type="dcterms:W3CDTF">2025-07-15T22:16:05Z</dcterms:modified>
</cp:coreProperties>
</file>