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559" r:id="rId2"/>
    <p:sldId id="563" r:id="rId3"/>
    <p:sldId id="562" r:id="rId4"/>
    <p:sldId id="5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169"/>
    <a:srgbClr val="04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75" autoAdjust="0"/>
    <p:restoredTop sz="94570"/>
  </p:normalViewPr>
  <p:slideViewPr>
    <p:cSldViewPr snapToGrid="0">
      <p:cViewPr varScale="1">
        <p:scale>
          <a:sx n="120" d="100"/>
          <a:sy n="120" d="100"/>
        </p:scale>
        <p:origin x="1768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55EC7-3B05-4E88-9221-058B470B0210}" type="datetimeFigureOut">
              <a:rPr lang="en-US" smtClean="0"/>
              <a:t>7/22/25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F5356-2119-4CB3-9B54-3E3D0BCEA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2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AED9E31-BD6A-E8C3-38D0-CC7807823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336044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B3ECF3-F019-5710-9D7F-83AA00089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572768"/>
            <a:ext cx="6108192" cy="4343400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9" name="Picture 8" descr="A black and grey logo&#10;&#10;Description automatically generated">
            <a:extLst>
              <a:ext uri="{FF2B5EF4-FFF2-40B4-BE49-F238E27FC236}">
                <a16:creationId xmlns:a16="http://schemas.microsoft.com/office/drawing/2014/main" id="{A51662AF-A208-6855-6882-24115061DF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532" y="5814058"/>
            <a:ext cx="369356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4C121C-B821-0915-D7B6-615186A5C0AF}"/>
              </a:ext>
            </a:extLst>
          </p:cNvPr>
          <p:cNvSpPr txBox="1"/>
          <p:nvPr userDrawn="1"/>
        </p:nvSpPr>
        <p:spPr>
          <a:xfrm>
            <a:off x="0" y="5814058"/>
            <a:ext cx="276999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/>
              <a:t>﻿© 2025 </a:t>
            </a:r>
            <a:r>
              <a:rPr lang="en-US" sz="600" dirty="0" err="1"/>
              <a:t>Empathia</a:t>
            </a:r>
            <a:r>
              <a:rPr lang="en-US" sz="600" dirty="0"/>
              <a:t>, Inc</a:t>
            </a:r>
            <a:r>
              <a:rPr lang="en-US" sz="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452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26CBDD9-5AC6-370C-3487-B5BD157CB7B4}"/>
              </a:ext>
            </a:extLst>
          </p:cNvPr>
          <p:cNvGrpSpPr/>
          <p:nvPr userDrawn="1"/>
        </p:nvGrpSpPr>
        <p:grpSpPr>
          <a:xfrm>
            <a:off x="-2378165" y="-1599489"/>
            <a:ext cx="10751968" cy="10271826"/>
            <a:chOff x="5499435" y="-1374233"/>
            <a:chExt cx="9372600" cy="96012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133C880-8B3C-ACD1-F4F4-4E3D1EF26DA0}"/>
                </a:ext>
              </a:extLst>
            </p:cNvPr>
            <p:cNvSpPr>
              <a:spLocks/>
            </p:cNvSpPr>
            <p:nvPr/>
          </p:nvSpPr>
          <p:spPr>
            <a:xfrm>
              <a:off x="5499435" y="-1374233"/>
              <a:ext cx="9372600" cy="9601200"/>
            </a:xfrm>
            <a:prstGeom prst="ellipse">
              <a:avLst/>
            </a:prstGeom>
            <a:solidFill>
              <a:srgbClr val="D1D2D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D8AAC5-98F1-C323-9541-98F50719CBA8}"/>
                </a:ext>
              </a:extLst>
            </p:cNvPr>
            <p:cNvSpPr>
              <a:spLocks/>
            </p:cNvSpPr>
            <p:nvPr/>
          </p:nvSpPr>
          <p:spPr>
            <a:xfrm>
              <a:off x="5956635" y="-917033"/>
              <a:ext cx="8458200" cy="868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552A78E4-C634-9D7D-5F79-AF9F2FF7F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F4B28-B7CA-3582-CB1D-E196B2402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 descr="A black and grey logo&#10;&#10;Description automatically generated">
            <a:extLst>
              <a:ext uri="{FF2B5EF4-FFF2-40B4-BE49-F238E27FC236}">
                <a16:creationId xmlns:a16="http://schemas.microsoft.com/office/drawing/2014/main" id="{432A6C65-170A-6C38-5D94-0234C367D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042" y="5607556"/>
            <a:ext cx="369356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9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2700300-7661-D28A-4918-121F747EB6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1775" y="0"/>
            <a:ext cx="11960225" cy="6858000"/>
          </a:xfrm>
        </p:spPr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26CBDD9-5AC6-370C-3487-B5BD157CB7B4}"/>
              </a:ext>
            </a:extLst>
          </p:cNvPr>
          <p:cNvGrpSpPr/>
          <p:nvPr userDrawn="1"/>
        </p:nvGrpSpPr>
        <p:grpSpPr>
          <a:xfrm>
            <a:off x="-2378165" y="-1599489"/>
            <a:ext cx="10751968" cy="10271826"/>
            <a:chOff x="5499435" y="-1374233"/>
            <a:chExt cx="9372600" cy="96012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133C880-8B3C-ACD1-F4F4-4E3D1EF26DA0}"/>
                </a:ext>
              </a:extLst>
            </p:cNvPr>
            <p:cNvSpPr>
              <a:spLocks/>
            </p:cNvSpPr>
            <p:nvPr/>
          </p:nvSpPr>
          <p:spPr>
            <a:xfrm>
              <a:off x="5499435" y="-1374233"/>
              <a:ext cx="9372600" cy="9601200"/>
            </a:xfrm>
            <a:prstGeom prst="ellipse">
              <a:avLst/>
            </a:prstGeom>
            <a:solidFill>
              <a:srgbClr val="D1D2D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D8AAC5-98F1-C323-9541-98F50719CBA8}"/>
                </a:ext>
              </a:extLst>
            </p:cNvPr>
            <p:cNvSpPr>
              <a:spLocks/>
            </p:cNvSpPr>
            <p:nvPr/>
          </p:nvSpPr>
          <p:spPr>
            <a:xfrm>
              <a:off x="5956635" y="-917033"/>
              <a:ext cx="8458200" cy="868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552A78E4-C634-9D7D-5F79-AF9F2FF7F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F4B28-B7CA-3582-CB1D-E196B2402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2A6C65-170A-6C38-5D94-0234C367D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1042" y="5607556"/>
            <a:ext cx="369356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0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F2365B-7E4E-5A15-104A-7CBD1014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79C359-6190-AA2F-481C-FBF3D9011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43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9190A6-F59C-7A8F-F51C-8CDEDA3B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BAF3F-7018-3E9B-D804-EA05F45DF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546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5BE1-10A3-6505-8319-FF026665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572768"/>
            <a:ext cx="5853914" cy="4343400"/>
          </a:xfrm>
        </p:spPr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3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Title: </a:t>
            </a:r>
            <a:r>
              <a:rPr lang="en-US" sz="3400" dirty="0"/>
              <a:t>Selecting the Right College</a:t>
            </a:r>
          </a:p>
          <a:p>
            <a:pPr>
              <a:spcAft>
                <a:spcPts val="1000"/>
              </a:spcAft>
            </a:pPr>
            <a:r>
              <a:rPr lang="en-US" sz="3400" dirty="0"/>
              <a:t>Available in August on  mylifematters.com</a:t>
            </a:r>
          </a:p>
          <a:p>
            <a:r>
              <a:rPr lang="en-US" sz="3400" dirty="0"/>
              <a:t>Sign up for an email alert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6FA25-5FEF-8230-DFB6-2A689FC9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r="8977"/>
          <a:stretch/>
        </p:blipFill>
        <p:spPr>
          <a:xfrm>
            <a:off x="653286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5E280972-7762-9493-9DFD-D79A2256292A}"/>
              </a:ext>
            </a:extLst>
          </p:cNvPr>
          <p:cNvSpPr txBox="1">
            <a:spLocks/>
          </p:cNvSpPr>
          <p:nvPr/>
        </p:nvSpPr>
        <p:spPr>
          <a:xfrm>
            <a:off x="381741" y="425668"/>
            <a:ext cx="6187736" cy="8198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August Webinar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DD88A-2EE0-3D92-740C-D7081B81E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113" y="5225932"/>
            <a:ext cx="1380472" cy="13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80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5BE1-10A3-6505-8319-FF026665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421176"/>
            <a:ext cx="6108192" cy="4494992"/>
          </a:xfrm>
        </p:spPr>
        <p:txBody>
          <a:bodyPr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US" dirty="0" err="1"/>
              <a:t>LifeMatters</a:t>
            </a:r>
            <a:r>
              <a:rPr lang="en-US" dirty="0"/>
              <a:t> offers 24/7/365 assistance with: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Setting goals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Adjusting to a new schedule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Developing healthy habits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Moving forward after a difficult experience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Any other issue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6FA25-5FEF-8230-DFB6-2A689FC9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" r="1697"/>
          <a:stretch/>
        </p:blipFill>
        <p:spPr>
          <a:xfrm>
            <a:off x="653286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5E280972-7762-9493-9DFD-D79A2256292A}"/>
              </a:ext>
            </a:extLst>
          </p:cNvPr>
          <p:cNvSpPr txBox="1">
            <a:spLocks/>
          </p:cNvSpPr>
          <p:nvPr/>
        </p:nvSpPr>
        <p:spPr>
          <a:xfrm>
            <a:off x="381741" y="425668"/>
            <a:ext cx="6187736" cy="8198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Starting Fresh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DD88A-2EE0-3D92-740C-D7081B81E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113" y="5225932"/>
            <a:ext cx="1380472" cy="13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42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5BE1-10A3-6505-8319-FF026665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572768"/>
            <a:ext cx="5884550" cy="4343400"/>
          </a:xfrm>
        </p:spPr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n-US" sz="3000" dirty="0"/>
              <a:t>Children’s Mental Wellness</a:t>
            </a:r>
          </a:p>
          <a:p>
            <a:pPr>
              <a:spcAft>
                <a:spcPts val="3000"/>
              </a:spcAft>
            </a:pPr>
            <a:r>
              <a:rPr lang="en-US" sz="3000" dirty="0"/>
              <a:t>August 12, 1 p.m. EDT</a:t>
            </a:r>
          </a:p>
          <a:p>
            <a:pPr>
              <a:spcAft>
                <a:spcPts val="2800"/>
              </a:spcAft>
            </a:pPr>
            <a:r>
              <a:rPr lang="en-US" sz="3000" dirty="0"/>
              <a:t>Session Password: 8v5hBbp8BYD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6FA25-5FEF-8230-DFB6-2A689FC9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" r="543"/>
          <a:stretch/>
        </p:blipFill>
        <p:spPr>
          <a:xfrm>
            <a:off x="653286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5E280972-7762-9493-9DFD-D79A2256292A}"/>
              </a:ext>
            </a:extLst>
          </p:cNvPr>
          <p:cNvSpPr txBox="1">
            <a:spLocks/>
          </p:cNvSpPr>
          <p:nvPr/>
        </p:nvSpPr>
        <p:spPr>
          <a:xfrm>
            <a:off x="381741" y="425668"/>
            <a:ext cx="6187736" cy="8198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August Support Session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DD88A-2EE0-3D92-740C-D7081B81E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401" y="4887170"/>
            <a:ext cx="1545162" cy="15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84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2813D-EF1A-A2C9-A952-3A8F6AC4E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A25F2-BCA5-4E90-C237-A793381DC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572768"/>
            <a:ext cx="4921599" cy="4343400"/>
          </a:xfrm>
        </p:spPr>
        <p:txBody>
          <a:bodyPr>
            <a:normAutofit/>
          </a:bodyPr>
          <a:lstStyle/>
          <a:p>
            <a:pPr marL="0" indent="0">
              <a:spcAft>
                <a:spcPts val="3700"/>
              </a:spcAft>
              <a:buNone/>
            </a:pPr>
            <a:r>
              <a:rPr lang="en-US" sz="3000" dirty="0"/>
              <a:t>Stopping the Stigma with Adam Meyers</a:t>
            </a:r>
          </a:p>
          <a:p>
            <a:pPr>
              <a:spcAft>
                <a:spcPts val="7000"/>
              </a:spcAft>
            </a:pPr>
            <a:r>
              <a:rPr lang="en-US" sz="3000" dirty="0"/>
              <a:t>Part 1</a:t>
            </a:r>
          </a:p>
          <a:p>
            <a:pPr>
              <a:spcAft>
                <a:spcPts val="2800"/>
              </a:spcAft>
            </a:pPr>
            <a:r>
              <a:rPr lang="en-US" sz="3000" dirty="0"/>
              <a:t>Part 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A5F5BE-9BCA-FA28-FBCA-CB938CE29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" r="5656"/>
          <a:stretch/>
        </p:blipFill>
        <p:spPr>
          <a:xfrm>
            <a:off x="653286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18197780-FF25-200C-BCF4-929BE08A78F1}"/>
              </a:ext>
            </a:extLst>
          </p:cNvPr>
          <p:cNvSpPr txBox="1">
            <a:spLocks/>
          </p:cNvSpPr>
          <p:nvPr/>
        </p:nvSpPr>
        <p:spPr>
          <a:xfrm>
            <a:off x="381741" y="425668"/>
            <a:ext cx="6187736" cy="8198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OnTopic</a:t>
            </a:r>
            <a:r>
              <a:rPr lang="en-US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with </a:t>
            </a:r>
            <a:r>
              <a:rPr lang="en-US" sz="3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Empathia</a:t>
            </a:r>
            <a:endParaRPr lang="en-US" sz="3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F999D2-15D3-BFD0-74A5-B512A1DD0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6323" y="2802749"/>
            <a:ext cx="1104365" cy="1104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D41AEE-3AB2-B3DF-2AB9-7D95780D93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6323" y="4196361"/>
            <a:ext cx="1104365" cy="110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34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80</Words>
  <Application>Microsoft Macintosh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Segoe UI</vt:lpstr>
      <vt:lpstr>Segoe UI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ProHealth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Baerbock, Heather</dc:creator>
  <cp:lastModifiedBy>Denise Delvis</cp:lastModifiedBy>
  <cp:revision>68</cp:revision>
  <cp:lastPrinted>2024-09-23T21:25:23Z</cp:lastPrinted>
  <dcterms:created xsi:type="dcterms:W3CDTF">2024-03-06T12:56:36Z</dcterms:created>
  <dcterms:modified xsi:type="dcterms:W3CDTF">2025-07-22T21:32:36Z</dcterms:modified>
</cp:coreProperties>
</file>