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r="10718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778397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</a:pPr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If you want to make gratitude a daily habit, </a:t>
            </a:r>
            <a:r>
              <a:rPr lang="en-US" sz="4300" dirty="0" err="1">
                <a:latin typeface="Calibri" panose="020F0502020204030204" pitchFamily="34" charset="0"/>
                <a:cs typeface="Calibri" panose="020F0502020204030204" pitchFamily="34" charset="0"/>
              </a:rPr>
              <a:t>LifeMatters</a:t>
            </a:r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 can help.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Call 24/7/365.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1" r="25011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708917"/>
            <a:ext cx="4875933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If the holidays bring up painful memories,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LifeMatters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can help.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Call 24/7/365.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4" b="8974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280160"/>
            <a:ext cx="5010917" cy="3467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Emotional Intelligence: Enhancing Your Personal and Interpersonal Effectiveness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Available in December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December Webinar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r="6067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5" y="1347120"/>
            <a:ext cx="4934549" cy="406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Mental Health and the Holidays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December 9, 1 p.m. EST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Session Password: xZTRgBru523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December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29295-528E-7FC0-8C7A-11F45AB2DA6F}"/>
              </a:ext>
            </a:extLst>
          </p:cNvPr>
          <p:cNvSpPr txBox="1"/>
          <p:nvPr/>
        </p:nvSpPr>
        <p:spPr>
          <a:xfrm>
            <a:off x="4584700" y="398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D547C-A7A0-7E40-5BC3-5FF0F7B71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29F40-2EA4-C7D8-172D-192742C7A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r="14814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839BA696-5E53-B52E-5328-CAD7939B2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E496C2-1B0B-480C-23C5-17D5411338FB}"/>
              </a:ext>
            </a:extLst>
          </p:cNvPr>
          <p:cNvSpPr txBox="1">
            <a:spLocks/>
          </p:cNvSpPr>
          <p:nvPr/>
        </p:nvSpPr>
        <p:spPr>
          <a:xfrm>
            <a:off x="305665" y="1423555"/>
            <a:ext cx="4864211" cy="3984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On Holiday Stress with Christina Eggebeen</a:t>
            </a:r>
          </a:p>
          <a:p>
            <a:pPr marL="457200" indent="-457200" algn="l">
              <a:spcAft>
                <a:spcPts val="70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Available on your preferred podcast platform or at </a:t>
            </a:r>
            <a:r>
              <a:rPr lang="en-US" sz="3200" dirty="0" err="1"/>
              <a:t>empathia.com</a:t>
            </a:r>
            <a:endParaRPr lang="en-US" sz="3200" dirty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BD762-1DD0-E82B-9514-8EF94F20A262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OnTopic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Empathia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BEEF6E-44CA-16B2-FADD-F8CB8279F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063" y="5072214"/>
            <a:ext cx="1340066" cy="134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5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624</TotalTime>
  <Words>97</Words>
  <Application>Microsoft Macintosh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78</cp:revision>
  <cp:lastPrinted>2025-11-13T21:34:01Z</cp:lastPrinted>
  <dcterms:created xsi:type="dcterms:W3CDTF">2024-03-06T20:36:39Z</dcterms:created>
  <dcterms:modified xsi:type="dcterms:W3CDTF">2025-11-13T21:34:16Z</dcterms:modified>
</cp:coreProperties>
</file>