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560" r:id="rId2"/>
    <p:sldId id="561" r:id="rId3"/>
    <p:sldId id="559" r:id="rId4"/>
    <p:sldId id="562" r:id="rId5"/>
    <p:sldId id="5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 autoAdjust="0"/>
    <p:restoredTop sz="94399"/>
  </p:normalViewPr>
  <p:slideViewPr>
    <p:cSldViewPr snapToGrid="0">
      <p:cViewPr varScale="1">
        <p:scale>
          <a:sx n="102" d="100"/>
          <a:sy n="102" d="100"/>
        </p:scale>
        <p:origin x="190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45489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If you want to make gratitude a daily habit,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can help.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Call 24/7/365.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2" b="16792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711952" cy="536136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5100" dirty="0">
                <a:latin typeface="+mn-lt"/>
                <a:cs typeface="Segoe UI" panose="020B0502040204020203" pitchFamily="34" charset="0"/>
              </a:rPr>
              <a:t>If the holidays bring up painful memories, </a:t>
            </a:r>
            <a:r>
              <a:rPr lang="en-US" sz="5100" dirty="0" err="1">
                <a:latin typeface="+mn-lt"/>
                <a:cs typeface="Segoe UI" panose="020B0502040204020203" pitchFamily="34" charset="0"/>
              </a:rPr>
              <a:t>LifeMatters</a:t>
            </a:r>
            <a:r>
              <a:rPr lang="en-US" sz="5100" dirty="0">
                <a:latin typeface="+mn-lt"/>
                <a:cs typeface="Segoe UI" panose="020B0502040204020203" pitchFamily="34" charset="0"/>
              </a:rPr>
              <a:t> can help.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100" dirty="0">
                <a:latin typeface="+mn-lt"/>
              </a:rPr>
              <a:t>Call 24/7/365.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1975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60500"/>
            <a:ext cx="5711952" cy="445566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3100" dirty="0">
                <a:latin typeface="+mn-lt"/>
              </a:rPr>
              <a:t>Emotional Intelligence: Enhancing Your Personal and Interpersonal Effectiveness</a:t>
            </a:r>
          </a:p>
          <a:p>
            <a:pPr>
              <a:spcAft>
                <a:spcPts val="1000"/>
              </a:spcAft>
            </a:pPr>
            <a:r>
              <a:rPr lang="en-US" sz="3100" dirty="0">
                <a:latin typeface="+mn-lt"/>
              </a:rPr>
              <a:t>Available in December on  mylifematters.com</a:t>
            </a:r>
          </a:p>
          <a:p>
            <a:r>
              <a:rPr lang="en-US" sz="3100" dirty="0">
                <a:latin typeface="+mn-lt"/>
              </a:rPr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5" b="16885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December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1440493"/>
            <a:ext cx="5813553" cy="4475675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Mental Health and the Holidays</a:t>
            </a:r>
          </a:p>
          <a:p>
            <a:pPr>
              <a:spcAft>
                <a:spcPts val="2000"/>
              </a:spcAft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December 9, 1 p.m. EST</a:t>
            </a:r>
          </a:p>
          <a:p>
            <a:pPr>
              <a:spcAft>
                <a:spcPts val="2000"/>
              </a:spcAft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Session password: xZTRgBru523</a:t>
            </a:r>
          </a:p>
          <a:p>
            <a:pPr marL="0" indent="0">
              <a:spcAft>
                <a:spcPts val="2400"/>
              </a:spcAft>
              <a:buNone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r="1861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211874"/>
            <a:ext cx="6187736" cy="892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+mn-lt"/>
                <a:cs typeface="Segoe UI Semibold" panose="020B0702040204020203" pitchFamily="34" charset="0"/>
              </a:rPr>
              <a:t>December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02" y="399202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87213-31EB-6C40-948F-C19B8101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6AA55-5A56-E39B-F5EE-A9C8370E3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3434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3594E-D1FF-8A5F-D63B-09CE54016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3298604" cy="4343400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On Holiday Stress with Christina Eggebeen</a:t>
            </a:r>
          </a:p>
          <a:p>
            <a:pPr>
              <a:spcAft>
                <a:spcPts val="70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Available on your preferred podcast platform or at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empathia.com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4DCFD2-8EFE-4CA0-D54F-4B237E33C5D5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err="1">
                <a:latin typeface="+mn-lt"/>
                <a:cs typeface="Segoe UI Semibold" panose="020B0702040204020203" pitchFamily="34" charset="0"/>
              </a:rPr>
              <a:t>OnTopic</a:t>
            </a:r>
            <a:r>
              <a:rPr lang="en-US" sz="3800" dirty="0">
                <a:latin typeface="+mn-lt"/>
                <a:cs typeface="Segoe UI Semibold" panose="020B0702040204020203" pitchFamily="34" charset="0"/>
              </a:rPr>
              <a:t> with </a:t>
            </a:r>
            <a:r>
              <a:rPr lang="en-US" sz="3800" dirty="0" err="1">
                <a:latin typeface="+mn-lt"/>
                <a:cs typeface="Segoe UI Semibold" panose="020B0702040204020203" pitchFamily="34" charset="0"/>
              </a:rPr>
              <a:t>Empathia</a:t>
            </a:r>
            <a:endParaRPr lang="en-US" sz="3800" dirty="0">
              <a:latin typeface="+mn-lt"/>
              <a:cs typeface="Segoe UI Semibold" panose="020B07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E76D72-1C18-7DB8-28B6-41F53746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800" y="3429000"/>
            <a:ext cx="21082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97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117</cp:revision>
  <cp:lastPrinted>2025-02-12T21:00:15Z</cp:lastPrinted>
  <dcterms:created xsi:type="dcterms:W3CDTF">2024-03-06T12:56:36Z</dcterms:created>
  <dcterms:modified xsi:type="dcterms:W3CDTF">2025-11-13T17:56:25Z</dcterms:modified>
</cp:coreProperties>
</file>