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7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1/14/25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1/14/25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1/14/25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1/14/25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1/14/25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2" r="13942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1280161"/>
            <a:ext cx="4954702" cy="412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offers 24/7/365 assistance with: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Nurturing a partnership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Strengthening family bonds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Improving social wellness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Breaking unhealthy patterns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Any other relationship issue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Connection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744" cy="1380744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6E8E7E77-22D5-CB2F-0647-C04C2608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 r="32643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1479479"/>
            <a:ext cx="4893058" cy="392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Tips for a Tax-Smart Future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Available in February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February Webinar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744" cy="1380744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6E8E7E77-22D5-CB2F-0647-C04C2608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1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r="1371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347120"/>
            <a:ext cx="4889789" cy="406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Healing Effects of Social Connection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Tuesday, February 18, 1 p.m. EST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Session Password: BUarpMKQ534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February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7" name="Picture 6" descr="A black and grey logo&#10;&#10;Description automatically generated">
            <a:extLst>
              <a:ext uri="{FF2B5EF4-FFF2-40B4-BE49-F238E27FC236}">
                <a16:creationId xmlns:a16="http://schemas.microsoft.com/office/drawing/2014/main" id="{8F6F0EEE-B553-4C24-7E12-A00C84762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142</TotalTime>
  <Words>69</Words>
  <Application>Microsoft Macintosh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35</cp:revision>
  <dcterms:created xsi:type="dcterms:W3CDTF">2024-03-06T20:36:39Z</dcterms:created>
  <dcterms:modified xsi:type="dcterms:W3CDTF">2025-01-14T18:03:48Z</dcterms:modified>
</cp:coreProperties>
</file>