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9" r:id="rId2"/>
    <p:sldId id="563" r:id="rId3"/>
    <p:sldId id="5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94589"/>
  </p:normalViewPr>
  <p:slideViewPr>
    <p:cSldViewPr snapToGrid="0">
      <p:cViewPr varScale="1">
        <p:scale>
          <a:sx n="115" d="100"/>
          <a:sy n="115" d="100"/>
        </p:scale>
        <p:origin x="1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Tips for a Tax-Smart Future</a:t>
            </a:r>
          </a:p>
          <a:p>
            <a:pPr>
              <a:spcAft>
                <a:spcPts val="1000"/>
              </a:spcAft>
            </a:pPr>
            <a:r>
              <a:rPr lang="en-US" dirty="0"/>
              <a:t>Available in February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6644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February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21176"/>
            <a:ext cx="6108192" cy="4494992"/>
          </a:xfrm>
        </p:spPr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-US" dirty="0" err="1"/>
              <a:t>LifeMatters</a:t>
            </a:r>
            <a:r>
              <a:rPr lang="en-US" dirty="0"/>
              <a:t> offers 24/7/365 assistance with: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Nurturing a partnership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Strengthening family bonds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Improving social wellness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Breaking unhealthy patterns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Any other relationship issue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344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Connection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84550" cy="43434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800" dirty="0"/>
              <a:t>The Healing Effects of Social Connection</a:t>
            </a:r>
          </a:p>
          <a:p>
            <a:pPr>
              <a:spcAft>
                <a:spcPts val="3000"/>
              </a:spcAft>
            </a:pPr>
            <a:r>
              <a:rPr lang="en-US" sz="2800" dirty="0"/>
              <a:t>Tuesday, February 18, 1 p.m. EST</a:t>
            </a:r>
          </a:p>
          <a:p>
            <a:pPr>
              <a:spcAft>
                <a:spcPts val="2800"/>
              </a:spcAft>
            </a:pPr>
            <a:r>
              <a:rPr lang="en-US" sz="2800" dirty="0"/>
              <a:t>Session Password: BUarpMKQ534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9381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February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69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51</cp:revision>
  <cp:lastPrinted>2024-09-23T21:25:23Z</cp:lastPrinted>
  <dcterms:created xsi:type="dcterms:W3CDTF">2024-03-06T12:56:36Z</dcterms:created>
  <dcterms:modified xsi:type="dcterms:W3CDTF">2025-01-14T17:53:55Z</dcterms:modified>
</cp:coreProperties>
</file>