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3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 b="935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523187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2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2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make your goals a reality.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r="19643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665828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0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cope with a stressful change.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r="5767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93134"/>
            <a:ext cx="4971723" cy="39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sz="3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Wills, Trusts, and Estate Planning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Available in January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January Webinar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r="22054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23555"/>
            <a:ext cx="4630016" cy="398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Improving Your Health and Well-being in 2025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Tuesday, January 14, 1 p.m. EST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Session Password: PdnX7ufH33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January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29295-528E-7FC0-8C7A-11F45AB2DA6F}"/>
              </a:ext>
            </a:extLst>
          </p:cNvPr>
          <p:cNvSpPr txBox="1"/>
          <p:nvPr/>
        </p:nvSpPr>
        <p:spPr>
          <a:xfrm>
            <a:off x="4584700" y="398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268</TotalTime>
  <Words>69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36</cp:revision>
  <cp:lastPrinted>2024-12-03T20:39:37Z</cp:lastPrinted>
  <dcterms:created xsi:type="dcterms:W3CDTF">2024-03-06T20:36:39Z</dcterms:created>
  <dcterms:modified xsi:type="dcterms:W3CDTF">2024-12-12T18:55:42Z</dcterms:modified>
</cp:coreProperties>
</file>