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0" r:id="rId2"/>
    <p:sldId id="561" r:id="rId3"/>
    <p:sldId id="559" r:id="rId4"/>
    <p:sldId id="5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 autoAdjust="0"/>
    <p:restoredTop sz="94403"/>
  </p:normalViewPr>
  <p:slideViewPr>
    <p:cSldViewPr snapToGrid="0">
      <p:cViewPr varScale="1">
        <p:scale>
          <a:sx n="130" d="100"/>
          <a:sy n="130" d="100"/>
        </p:scale>
        <p:origin x="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71195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6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60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make your goals a reality.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r="1649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711952" cy="536136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8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8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cope with a stressful change.</a:t>
            </a:r>
            <a:endParaRPr lang="en-US" sz="5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" b="7149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711952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dirty="0"/>
              <a:t>Wills, Trusts, and Estate Planning</a:t>
            </a:r>
          </a:p>
          <a:p>
            <a:pPr>
              <a:spcAft>
                <a:spcPts val="1600"/>
              </a:spcAft>
            </a:pPr>
            <a:r>
              <a:rPr lang="en-US" dirty="0"/>
              <a:t>Available in January on  mylifematters.com</a:t>
            </a:r>
          </a:p>
          <a:p>
            <a:r>
              <a:rPr lang="en-US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134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January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572768"/>
            <a:ext cx="4522249" cy="43434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000" dirty="0"/>
              <a:t>Improving Your Health and Well-being in 2025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Tuesday, January 14, 1 p.m. EST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Session password: PdnXr7ufH33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" b="3451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January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69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60</cp:revision>
  <dcterms:created xsi:type="dcterms:W3CDTF">2024-03-06T12:56:36Z</dcterms:created>
  <dcterms:modified xsi:type="dcterms:W3CDTF">2024-12-12T18:51:18Z</dcterms:modified>
</cp:coreProperties>
</file>