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6/18/25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923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281827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If you would like to communicate more effectively, </a:t>
            </a:r>
            <a:r>
              <a:rPr lang="en-US" sz="39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 can 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9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35964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make the most of family time.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2226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Financial Basics — Aligning Lifestyle and Income for Future Security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Available in July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July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4" r="2372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Coping with Disappointment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July 15,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AJntn3aUZ92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July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547C-A7A0-7E40-5BC3-5FF0F7B7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9F40-2EA4-C7D8-172D-192742C7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407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E3A712-4A5F-C4DE-A107-7F00118E73F2}"/>
              </a:ext>
            </a:extLst>
          </p:cNvPr>
          <p:cNvSpPr txBox="1">
            <a:spLocks/>
          </p:cNvSpPr>
          <p:nvPr/>
        </p:nvSpPr>
        <p:spPr>
          <a:xfrm>
            <a:off x="305666" y="1453662"/>
            <a:ext cx="4630016" cy="207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Evaluate your current circumstances and identify opportunities for growth in five domains: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8F33D5-18C0-8596-71A5-559D96E30973}"/>
              </a:ext>
            </a:extLst>
          </p:cNvPr>
          <p:cNvSpPr txBox="1">
            <a:spLocks/>
          </p:cNvSpPr>
          <p:nvPr/>
        </p:nvSpPr>
        <p:spPr>
          <a:xfrm>
            <a:off x="305667" y="277402"/>
            <a:ext cx="4829041" cy="934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Take the All-New </a:t>
            </a:r>
            <a:r>
              <a:rPr lang="en-US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MyWellbeing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1957A-4CBA-118C-5515-A290D48B9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17" y="505483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839BA696-5E53-B52E-5328-CAD7939B2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DC2040-1B8A-5E0C-9AF1-FC90669A2B11}"/>
              </a:ext>
            </a:extLst>
          </p:cNvPr>
          <p:cNvSpPr txBox="1"/>
          <p:nvPr/>
        </p:nvSpPr>
        <p:spPr>
          <a:xfrm>
            <a:off x="433755" y="3528646"/>
            <a:ext cx="4396154" cy="110799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Physical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Career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Financial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8C4F7-4BCA-80D3-A19C-256F5F4C1234}"/>
              </a:ext>
            </a:extLst>
          </p:cNvPr>
          <p:cNvSpPr txBox="1"/>
          <p:nvPr/>
        </p:nvSpPr>
        <p:spPr>
          <a:xfrm>
            <a:off x="3446585" y="4511970"/>
            <a:ext cx="18106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 to </a:t>
            </a:r>
            <a:r>
              <a:rPr lang="en-US" sz="1100" dirty="0" err="1"/>
              <a:t>mylifematters.com</a:t>
            </a:r>
            <a:r>
              <a:rPr lang="en-US" sz="1100" dirty="0"/>
              <a:t> and log in with your password. Then, go to the Wellbeing &amp; Personal Growth tile.</a:t>
            </a:r>
          </a:p>
        </p:txBody>
      </p:sp>
    </p:spTree>
    <p:extLst>
      <p:ext uri="{BB962C8B-B14F-4D97-AF65-F5344CB8AC3E}">
        <p14:creationId xmlns:p14="http://schemas.microsoft.com/office/powerpoint/2010/main" val="79035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417</TotalTime>
  <Words>122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55</cp:revision>
  <cp:lastPrinted>2024-12-03T20:39:37Z</cp:lastPrinted>
  <dcterms:created xsi:type="dcterms:W3CDTF">2024-03-06T20:36:39Z</dcterms:created>
  <dcterms:modified xsi:type="dcterms:W3CDTF">2025-06-18T21:01:24Z</dcterms:modified>
</cp:coreProperties>
</file>