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923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676641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﻿Si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gustaría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comunicarte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manera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más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efectiva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puede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ayudar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Llama 24/7/365.</a:t>
            </a: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829041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﻿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puede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ayudar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aprovechar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máximo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el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tiempo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sz="4200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 familia.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200" dirty="0">
                <a:latin typeface="Segoe UI" panose="020B0502040204020203" pitchFamily="34" charset="0"/>
                <a:cs typeface="Segoe UI" panose="020B0502040204020203" pitchFamily="34" charset="0"/>
              </a:rPr>
              <a:t>Llama 24/7/365.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381</TotalTime>
  <Words>37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52</cp:revision>
  <cp:lastPrinted>2024-12-03T20:39:37Z</cp:lastPrinted>
  <dcterms:created xsi:type="dcterms:W3CDTF">2024-03-06T20:36:39Z</dcterms:created>
  <dcterms:modified xsi:type="dcterms:W3CDTF">2025-06-04T22:09:41Z</dcterms:modified>
</cp:coreProperties>
</file>