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60" r:id="rId2"/>
    <p:sldId id="561" r:id="rId3"/>
    <p:sldId id="559" r:id="rId4"/>
    <p:sldId id="562" r:id="rId5"/>
    <p:sldId id="5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4407"/>
  </p:normalViewPr>
  <p:slideViewPr>
    <p:cSldViewPr snapToGrid="0">
      <p:cViewPr varScale="1">
        <p:scale>
          <a:sx n="102" d="100"/>
          <a:sy n="102" d="100"/>
        </p:scale>
        <p:origin x="190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61035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000" dirty="0">
                <a:latin typeface="Segoe UI" panose="020B0502040204020203" pitchFamily="34" charset="0"/>
                <a:cs typeface="Segoe UI" panose="020B0502040204020203" pitchFamily="34" charset="0"/>
              </a:rPr>
              <a:t>If you would like to communicate more effectively, </a:t>
            </a:r>
            <a:r>
              <a:rPr lang="en-US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000" dirty="0">
                <a:latin typeface="Segoe UI" panose="020B0502040204020203" pitchFamily="34" charset="0"/>
                <a:cs typeface="Segoe UI" panose="020B0502040204020203" pitchFamily="34" charset="0"/>
              </a:rPr>
              <a:t> can help.</a:t>
            </a:r>
            <a:r>
              <a:rPr lang="en-US" sz="5000" dirty="0"/>
              <a:t> Call 24/7/365.</a:t>
            </a:r>
            <a:endParaRPr lang="en-US" sz="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" b="817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483352" cy="536136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3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3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make the most of family time.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300" dirty="0"/>
              <a:t>Call 24/7/365.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16499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711952" cy="4343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/>
              <a:t>Financial Basics: Aligning Lifestyle and Income for Future Security</a:t>
            </a:r>
          </a:p>
          <a:p>
            <a:pPr>
              <a:spcAft>
                <a:spcPts val="1200"/>
              </a:spcAft>
            </a:pPr>
            <a:r>
              <a:rPr lang="en-US" sz="3000" dirty="0"/>
              <a:t>Available in July on  mylifematters.com</a:t>
            </a:r>
          </a:p>
          <a:p>
            <a:r>
              <a:rPr lang="en-US" sz="3000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3163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July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572768"/>
            <a:ext cx="5813553" cy="4343400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3200" dirty="0"/>
              <a:t>Coping with Disappointment</a:t>
            </a:r>
          </a:p>
          <a:p>
            <a:pPr>
              <a:spcAft>
                <a:spcPts val="2000"/>
              </a:spcAft>
            </a:pPr>
            <a:r>
              <a:rPr lang="en-US" sz="3200" dirty="0"/>
              <a:t>July 15, 1 p.m. EDT</a:t>
            </a:r>
          </a:p>
          <a:p>
            <a:pPr>
              <a:spcAft>
                <a:spcPts val="2000"/>
              </a:spcAft>
            </a:pPr>
            <a:r>
              <a:rPr lang="en-US" sz="3200" dirty="0"/>
              <a:t>Session password: AJntn3aUZ92</a:t>
            </a:r>
          </a:p>
          <a:p>
            <a:pPr marL="0" indent="0">
              <a:spcAft>
                <a:spcPts val="2400"/>
              </a:spcAft>
              <a:buNone/>
            </a:pPr>
            <a:endParaRPr lang="en-US" sz="3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 b="492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July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87213-31EB-6C40-948F-C19B81018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6AA55-5A56-E39B-F5EE-A9C8370E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311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5A777850-2695-31F2-A39A-99FE4DD5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E9D2D7-6E91-CBC8-DE55-286F6FB21573}"/>
              </a:ext>
            </a:extLst>
          </p:cNvPr>
          <p:cNvSpPr txBox="1">
            <a:spLocks/>
          </p:cNvSpPr>
          <p:nvPr/>
        </p:nvSpPr>
        <p:spPr>
          <a:xfrm>
            <a:off x="272869" y="1553870"/>
            <a:ext cx="5518937" cy="207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Evaluate your current circumstances and identify opportunities for growth in five domains: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4CB583-4971-C781-FE0D-2CBB0F0A843F}"/>
              </a:ext>
            </a:extLst>
          </p:cNvPr>
          <p:cNvSpPr txBox="1">
            <a:spLocks/>
          </p:cNvSpPr>
          <p:nvPr/>
        </p:nvSpPr>
        <p:spPr>
          <a:xfrm>
            <a:off x="305666" y="383552"/>
            <a:ext cx="5790333" cy="934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Take the All-New </a:t>
            </a:r>
            <a:r>
              <a:rPr lang="en-US" sz="32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MyWellbeing</a:t>
            </a: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Profile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3B89E-85B1-A669-687E-D06A7BD76C7F}"/>
              </a:ext>
            </a:extLst>
          </p:cNvPr>
          <p:cNvSpPr txBox="1"/>
          <p:nvPr/>
        </p:nvSpPr>
        <p:spPr>
          <a:xfrm>
            <a:off x="305666" y="3537141"/>
            <a:ext cx="4396154" cy="12003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Physical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Social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Career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Financial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90B42-A08F-2AFD-FE56-583C6FB0D76C}"/>
              </a:ext>
            </a:extLst>
          </p:cNvPr>
          <p:cNvSpPr txBox="1"/>
          <p:nvPr/>
        </p:nvSpPr>
        <p:spPr>
          <a:xfrm>
            <a:off x="3607682" y="4645757"/>
            <a:ext cx="25487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Go to </a:t>
            </a:r>
            <a:r>
              <a:rPr lang="en-US" sz="1300" dirty="0" err="1"/>
              <a:t>mylifematters.com</a:t>
            </a:r>
            <a:r>
              <a:rPr lang="en-US" sz="1300"/>
              <a:t> and </a:t>
            </a:r>
            <a:r>
              <a:rPr lang="en-US" sz="1300" dirty="0"/>
              <a:t>log in with your password. Then, go to the Wellbeing &amp; Personal Growth tile.</a:t>
            </a:r>
          </a:p>
        </p:txBody>
      </p:sp>
    </p:spTree>
    <p:extLst>
      <p:ext uri="{BB962C8B-B14F-4D97-AF65-F5344CB8AC3E}">
        <p14:creationId xmlns:p14="http://schemas.microsoft.com/office/powerpoint/2010/main" val="428160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120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86</cp:revision>
  <cp:lastPrinted>2025-02-12T21:00:15Z</cp:lastPrinted>
  <dcterms:created xsi:type="dcterms:W3CDTF">2024-03-06T12:56:36Z</dcterms:created>
  <dcterms:modified xsi:type="dcterms:W3CDTF">2025-06-18T20:59:24Z</dcterms:modified>
</cp:coreProperties>
</file>