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8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3429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864210" cy="46991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600" dirty="0">
                <a:latin typeface="Segoe UI" panose="020B0502040204020203" pitchFamily="34" charset="0"/>
                <a:cs typeface="Segoe UI" panose="020B0502040204020203" pitchFamily="34" charset="0"/>
              </a:rPr>
              <a:t>If being a caregiver is wearing your down, </a:t>
            </a:r>
            <a:r>
              <a:rPr lang="en-US" sz="46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4600" dirty="0">
                <a:latin typeface="Segoe UI" panose="020B0502040204020203" pitchFamily="34" charset="0"/>
                <a:cs typeface="Segoe UI" panose="020B0502040204020203" pitchFamily="34" charset="0"/>
              </a:rPr>
              <a:t> can help.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600" dirty="0">
                <a:latin typeface="Segoe UI" panose="020B0502040204020203" pitchFamily="34" charset="0"/>
                <a:cs typeface="Segoe UI" panose="020B0502040204020203" pitchFamily="34" charset="0"/>
              </a:rPr>
              <a:t>Call 24/7/365.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5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0" r="32590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535964" cy="469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5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plan for or recover from a natural disaster.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500" dirty="0">
                <a:latin typeface="Segoe UI" panose="020B0502040204020203" pitchFamily="34" charset="0"/>
                <a:cs typeface="Segoe UI" panose="020B0502040204020203" pitchFamily="34" charset="0"/>
              </a:rPr>
              <a:t>Call 24/7/365.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4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9" r="13339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493134"/>
            <a:ext cx="4971723" cy="391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r>
              <a:rPr lang="en-US" sz="3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sz="3100" dirty="0">
                <a:latin typeface="Segoe UI" panose="020B0502040204020203" pitchFamily="34" charset="0"/>
                <a:cs typeface="Segoe UI" panose="020B0502040204020203" pitchFamily="34" charset="0"/>
              </a:rPr>
              <a:t>Preparing Your Family for Emergencies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latin typeface="Segoe UI" panose="020B0502040204020203" pitchFamily="34" charset="0"/>
                <a:cs typeface="Segoe UI" panose="020B0502040204020203" pitchFamily="34" charset="0"/>
              </a:rPr>
              <a:t>Available in June on mylifematters.com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latin typeface="Segoe UI" panose="020B0502040204020203" pitchFamily="34" charset="0"/>
                <a:cs typeface="Segoe UI" panose="020B0502040204020203" pitchFamily="34" charset="0"/>
              </a:rPr>
              <a:t>Sign up for an email alert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June Webinar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7" r="10827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423555"/>
            <a:ext cx="4630016" cy="3984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How to Be an Ally to the LGBTQIA+ Community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June 5, 1 p.m. EDT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Session Password: neJTYRUY623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June Support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7FC3-4603-F50E-23B5-CCEC3B31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71" y="4970752"/>
            <a:ext cx="1357448" cy="1357448"/>
          </a:xfrm>
          <a:prstGeom prst="rect">
            <a:avLst/>
          </a:prstGeom>
        </p:spPr>
      </p:pic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29295-528E-7FC0-8C7A-11F45AB2DA6F}"/>
              </a:ext>
            </a:extLst>
          </p:cNvPr>
          <p:cNvSpPr txBox="1"/>
          <p:nvPr/>
        </p:nvSpPr>
        <p:spPr>
          <a:xfrm>
            <a:off x="4584700" y="398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7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317</TotalTime>
  <Words>80</Words>
  <Application>Microsoft Macintosh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51</cp:revision>
  <cp:lastPrinted>2024-12-03T20:39:37Z</cp:lastPrinted>
  <dcterms:created xsi:type="dcterms:W3CDTF">2024-03-06T20:36:39Z</dcterms:created>
  <dcterms:modified xsi:type="dcterms:W3CDTF">2025-05-20T22:28:22Z</dcterms:modified>
</cp:coreProperties>
</file>