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342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864210" cy="4699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/>
              <a:t>Si ser un </a:t>
            </a:r>
            <a:r>
              <a:rPr lang="en-US" sz="4600" dirty="0" err="1"/>
              <a:t>cuidador</a:t>
            </a:r>
            <a:r>
              <a:rPr lang="en-US" sz="4600" dirty="0"/>
              <a:t> o </a:t>
            </a:r>
            <a:r>
              <a:rPr lang="en-US" sz="4600" dirty="0" err="1"/>
              <a:t>una</a:t>
            </a:r>
            <a:r>
              <a:rPr lang="en-US" sz="4600" dirty="0"/>
              <a:t> </a:t>
            </a:r>
            <a:r>
              <a:rPr lang="en-US" sz="4600" dirty="0" err="1"/>
              <a:t>cuidadora</a:t>
            </a:r>
            <a:r>
              <a:rPr lang="en-US" sz="4600" dirty="0"/>
              <a:t> </a:t>
            </a:r>
            <a:r>
              <a:rPr lang="en-US" sz="4600" dirty="0" err="1"/>
              <a:t>te</a:t>
            </a:r>
            <a:r>
              <a:rPr lang="en-US" sz="4600" dirty="0"/>
              <a:t> </a:t>
            </a:r>
            <a:r>
              <a:rPr lang="en-US" sz="4600" dirty="0" err="1"/>
              <a:t>está</a:t>
            </a:r>
            <a:r>
              <a:rPr lang="en-US" sz="4600" dirty="0"/>
              <a:t> </a:t>
            </a:r>
            <a:r>
              <a:rPr lang="en-US" sz="4600" dirty="0" err="1"/>
              <a:t>desgastando</a:t>
            </a:r>
            <a:r>
              <a:rPr lang="en-US" sz="4600" dirty="0"/>
              <a:t>, </a:t>
            </a:r>
            <a:r>
              <a:rPr lang="en-US" sz="4600" dirty="0" err="1"/>
              <a:t>LifeMatters</a:t>
            </a:r>
            <a:r>
              <a:rPr lang="en-US" sz="4600" dirty="0"/>
              <a:t> </a:t>
            </a:r>
            <a:r>
              <a:rPr lang="en-US" sz="4600" dirty="0" err="1"/>
              <a:t>te</a:t>
            </a:r>
            <a:r>
              <a:rPr lang="en-US" sz="4600" dirty="0"/>
              <a:t> </a:t>
            </a:r>
            <a:r>
              <a:rPr lang="en-US" sz="4600" dirty="0" err="1"/>
              <a:t>puede</a:t>
            </a:r>
            <a:r>
              <a:rPr lang="en-US" sz="4600" dirty="0"/>
              <a:t> </a:t>
            </a:r>
            <a:r>
              <a:rPr lang="en-US" sz="4600" dirty="0" err="1"/>
              <a:t>ayudar</a:t>
            </a:r>
            <a:r>
              <a:rPr lang="en-US" sz="4600" dirty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Llama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0" r="3259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35964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puede</a:t>
            </a:r>
            <a:r>
              <a:rPr lang="en-US" sz="4000" dirty="0"/>
              <a:t> </a:t>
            </a:r>
            <a:r>
              <a:rPr lang="en-US" sz="4000" dirty="0" err="1"/>
              <a:t>ayudar</a:t>
            </a:r>
            <a:r>
              <a:rPr lang="en-US" sz="4000" dirty="0"/>
              <a:t> a </a:t>
            </a:r>
            <a:r>
              <a:rPr lang="en-US" sz="4000" dirty="0" err="1"/>
              <a:t>planear</a:t>
            </a:r>
            <a:r>
              <a:rPr lang="en-US" sz="4000" dirty="0"/>
              <a:t> o a </a:t>
            </a:r>
            <a:r>
              <a:rPr lang="en-US" sz="4000" dirty="0" err="1"/>
              <a:t>recuperarte</a:t>
            </a:r>
            <a:r>
              <a:rPr lang="en-US" sz="4000" dirty="0"/>
              <a:t> de un </a:t>
            </a:r>
            <a:r>
              <a:rPr lang="en-US" sz="4000" dirty="0" err="1"/>
              <a:t>desastre</a:t>
            </a:r>
            <a:r>
              <a:rPr lang="en-US" sz="4000" dirty="0"/>
              <a:t> natural.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Llama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318</TotalTime>
  <Words>37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52</cp:revision>
  <cp:lastPrinted>2024-12-03T20:39:37Z</cp:lastPrinted>
  <dcterms:created xsi:type="dcterms:W3CDTF">2024-03-06T20:36:39Z</dcterms:created>
  <dcterms:modified xsi:type="dcterms:W3CDTF">2025-05-20T22:35:25Z</dcterms:modified>
</cp:coreProperties>
</file>