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560" r:id="rId2"/>
    <p:sldId id="561" r:id="rId3"/>
    <p:sldId id="559" r:id="rId4"/>
    <p:sldId id="5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169"/>
    <a:srgbClr val="04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80" autoAdjust="0"/>
    <p:restoredTop sz="94384"/>
  </p:normalViewPr>
  <p:slideViewPr>
    <p:cSldViewPr snapToGrid="0">
      <p:cViewPr varScale="1">
        <p:scale>
          <a:sx n="101" d="100"/>
          <a:sy n="101" d="100"/>
        </p:scale>
        <p:origin x="195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5EC7-3B05-4E88-9221-058B470B0210}" type="datetimeFigureOut">
              <a:rPr lang="en-US" smtClean="0"/>
              <a:t>5/20/25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5356-2119-4CB3-9B54-3E3D0BCE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2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ED9E31-BD6A-E8C3-38D0-CC7807823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336044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B3ECF3-F019-5710-9D7F-83AA00089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6108192" cy="4343400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A51662AF-A208-6855-6882-24115061D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32" y="5814058"/>
            <a:ext cx="369356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4C121C-B821-0915-D7B6-615186A5C0AF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2025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452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 descr="A black and grey logo&#10;&#10;Description automatically generated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42" y="5607556"/>
            <a:ext cx="369356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9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700300-7661-D28A-4918-121F747EB6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775" y="0"/>
            <a:ext cx="11960225" cy="6858000"/>
          </a:xfrm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1042" y="5607556"/>
            <a:ext cx="369356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0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F2365B-7E4E-5A15-104A-7CBD1014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79C359-6190-AA2F-481C-FBF3D9011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3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190A6-F59C-7A8F-F51C-8CDEDA3B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BAF3F-7018-3E9B-D804-EA05F45DF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46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CB15-A3D5-85D8-0383-75D2B1B1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554804"/>
            <a:ext cx="5897482" cy="5361364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300" dirty="0">
                <a:latin typeface="Segoe UI" panose="020B0502040204020203" pitchFamily="34" charset="0"/>
                <a:cs typeface="Segoe UI" panose="020B0502040204020203" pitchFamily="34" charset="0"/>
              </a:rPr>
              <a:t>If being a caregiver is wearing you down, </a:t>
            </a:r>
            <a:r>
              <a:rPr lang="en-US" sz="53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5300" dirty="0">
                <a:latin typeface="Segoe UI" panose="020B0502040204020203" pitchFamily="34" charset="0"/>
                <a:cs typeface="Segoe UI" panose="020B0502040204020203" pitchFamily="34" charset="0"/>
              </a:rPr>
              <a:t> can help.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300" dirty="0">
                <a:latin typeface="Segoe UI" panose="020B0502040204020203" pitchFamily="34" charset="0"/>
                <a:cs typeface="Segoe UI" panose="020B0502040204020203" pitchFamily="34" charset="0"/>
              </a:rPr>
              <a:t>Call 24/7/365.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FDA83-F582-40E0-9A96-811663DD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" r="654"/>
          <a:stretch/>
        </p:blipFill>
        <p:spPr>
          <a:xfrm>
            <a:off x="6764861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5" name="Picture 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8DF97FD0-CF04-8CD9-929F-890D1492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1" y="5331980"/>
            <a:ext cx="1407560" cy="14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7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CB15-A3D5-85D8-0383-75D2B1B1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554804"/>
            <a:ext cx="5711952" cy="5361364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3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5300" dirty="0">
                <a:latin typeface="Segoe UI" panose="020B0502040204020203" pitchFamily="34" charset="0"/>
                <a:cs typeface="Segoe UI" panose="020B0502040204020203" pitchFamily="34" charset="0"/>
              </a:rPr>
              <a:t> can help you plan for or recover from a natural disaster.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300" dirty="0"/>
              <a:t>Call 24/7/365.</a:t>
            </a:r>
            <a:r>
              <a:rPr lang="en-US" sz="5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5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FDA83-F582-40E0-9A96-811663DD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9" r="16499"/>
          <a:stretch/>
        </p:blipFill>
        <p:spPr>
          <a:xfrm>
            <a:off x="6776013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5" name="Picture 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8DF97FD0-CF04-8CD9-929F-890D1492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1" y="5331980"/>
            <a:ext cx="1407560" cy="14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10748"/>
            <a:ext cx="5711952" cy="4405420"/>
          </a:xfrm>
        </p:spPr>
        <p:txBody>
          <a:bodyPr>
            <a:normAutofit/>
          </a:bodyPr>
          <a:lstStyle/>
          <a:p>
            <a:pPr marL="0" indent="0">
              <a:spcAft>
                <a:spcPts val="1500"/>
              </a:spcAft>
              <a:buNone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Title: </a:t>
            </a:r>
            <a:r>
              <a:rPr lang="en-US" dirty="0"/>
              <a:t>Preparing Your Family for Emergencies</a:t>
            </a:r>
          </a:p>
          <a:p>
            <a:pPr>
              <a:spcAft>
                <a:spcPts val="1500"/>
              </a:spcAft>
            </a:pPr>
            <a:r>
              <a:rPr lang="en-US" dirty="0"/>
              <a:t>Available in June on  mylifematters.com</a:t>
            </a:r>
          </a:p>
          <a:p>
            <a:r>
              <a:rPr lang="en-US" dirty="0"/>
              <a:t>Sign up for an email alert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" r="9236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June Webinar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13" y="5225932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8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7" y="1572768"/>
            <a:ext cx="5526617" cy="4343400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000" dirty="0"/>
              <a:t>How to Be an Ally to the LGBTQIA+ Community</a:t>
            </a:r>
          </a:p>
          <a:p>
            <a:pPr>
              <a:spcAft>
                <a:spcPts val="1000"/>
              </a:spcAft>
            </a:pPr>
            <a:r>
              <a:rPr lang="en-US" sz="3000" dirty="0"/>
              <a:t>June 5, 1 p.m. EDT</a:t>
            </a:r>
          </a:p>
          <a:p>
            <a:pPr>
              <a:spcAft>
                <a:spcPts val="2400"/>
              </a:spcAft>
            </a:pPr>
            <a:r>
              <a:rPr lang="en-US" sz="3000" dirty="0"/>
              <a:t>Session password: neJTYRUY623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9" r="16499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211874"/>
            <a:ext cx="6187736" cy="8920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June Support Session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5502" y="3992020"/>
            <a:ext cx="1545162" cy="15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4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80</Words>
  <Application>Microsoft Macintosh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Segoe UI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80</cp:revision>
  <cp:lastPrinted>2025-02-12T21:00:15Z</cp:lastPrinted>
  <dcterms:created xsi:type="dcterms:W3CDTF">2024-03-06T12:56:36Z</dcterms:created>
  <dcterms:modified xsi:type="dcterms:W3CDTF">2025-05-21T00:19:29Z</dcterms:modified>
</cp:coreProperties>
</file>