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48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B8178-B1C9-4191-BEFD-1FAE1EDD13EE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2025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1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2/25/25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9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2/25/25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8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2/25/25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6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2/25/25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1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2/25/25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2/25/25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8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5D3E-894E-48A9-B110-31585A1DC6CE}" type="datetimeFigureOut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2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r="4314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708917"/>
            <a:ext cx="4723533" cy="46991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8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 can help you strengthen your ability to regulate your emotions.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5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10" name="Picture 9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4619E56-6356-7444-C1DE-8931770D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" y="5148970"/>
            <a:ext cx="1263310" cy="12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6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3" r="7903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708917"/>
            <a:ext cx="4535964" cy="4699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50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5000" dirty="0">
                <a:latin typeface="Segoe UI" panose="020B0502040204020203" pitchFamily="34" charset="0"/>
                <a:cs typeface="Segoe UI" panose="020B0502040204020203" pitchFamily="34" charset="0"/>
              </a:rPr>
              <a:t> can suggest ways to increase your daily step count.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10" name="Picture 9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4619E56-6356-7444-C1DE-8931770D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" y="5148970"/>
            <a:ext cx="1263310" cy="12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7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r="7777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1493134"/>
            <a:ext cx="4971723" cy="391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</a:pPr>
            <a:r>
              <a:rPr lang="en-US" sz="3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Title: </a:t>
            </a:r>
            <a:r>
              <a:rPr lang="en-US" sz="3100" dirty="0">
                <a:latin typeface="Segoe UI" panose="020B0502040204020203" pitchFamily="34" charset="0"/>
                <a:cs typeface="Segoe UI" panose="020B0502040204020203" pitchFamily="34" charset="0"/>
              </a:rPr>
              <a:t>So, You Think You Want a Pet?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latin typeface="Segoe UI" panose="020B0502040204020203" pitchFamily="34" charset="0"/>
                <a:cs typeface="Segoe UI" panose="020B0502040204020203" pitchFamily="34" charset="0"/>
              </a:rPr>
              <a:t>Available in March on mylifematters.com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latin typeface="Segoe UI" panose="020B0502040204020203" pitchFamily="34" charset="0"/>
                <a:cs typeface="Segoe UI" panose="020B0502040204020203" pitchFamily="34" charset="0"/>
              </a:rPr>
              <a:t>Sign up for an email alert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March Webinar</a:t>
            </a: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AFD17D-6F7E-3CD3-2FF8-3D38CCF87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447" y="5031808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0" r="15600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1423555"/>
            <a:ext cx="4630016" cy="3984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Develop Your Empathy Muscle to Strengthen ALL Your Relationships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600">
                <a:latin typeface="Segoe UI" panose="020B0502040204020203" pitchFamily="34" charset="0"/>
                <a:cs typeface="Segoe UI" panose="020B0502040204020203" pitchFamily="34" charset="0"/>
              </a:rPr>
              <a:t>March </a:t>
            </a:r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20, 1 p.m. EDT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Session Password: bYWMYxd5w33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77403"/>
            <a:ext cx="7863840" cy="792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March Support Session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57FC3-4603-F50E-23B5-CCEC3B317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471" y="4970752"/>
            <a:ext cx="1357448" cy="1357448"/>
          </a:xfrm>
          <a:prstGeom prst="rect">
            <a:avLst/>
          </a:prstGeom>
        </p:spPr>
      </p:pic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D29295-528E-7FC0-8C7A-11F45AB2DA6F}"/>
              </a:ext>
            </a:extLst>
          </p:cNvPr>
          <p:cNvSpPr txBox="1"/>
          <p:nvPr/>
        </p:nvSpPr>
        <p:spPr>
          <a:xfrm>
            <a:off x="4584700" y="398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76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303</TotalTime>
  <Words>74</Words>
  <Application>Microsoft Macintosh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Segoe UI Semibold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43</cp:revision>
  <cp:lastPrinted>2024-12-03T20:39:37Z</cp:lastPrinted>
  <dcterms:created xsi:type="dcterms:W3CDTF">2024-03-06T20:36:39Z</dcterms:created>
  <dcterms:modified xsi:type="dcterms:W3CDTF">2025-02-25T15:59:18Z</dcterms:modified>
</cp:coreProperties>
</file>