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r="2325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954702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offers 24/7/365 assistance with: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Adjusting your budget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Coping with worry and stress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Building resilience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Maintaining wellbeing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Any other issue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Uncertain Times</a:t>
            </a:r>
            <a:endParaRPr lang="en-US" sz="4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8EDAB-00FA-BA93-86C8-EC8EBB49ECAD}"/>
              </a:ext>
            </a:extLst>
          </p:cNvPr>
          <p:cNvSpPr txBox="1"/>
          <p:nvPr/>
        </p:nvSpPr>
        <p:spPr>
          <a:xfrm>
            <a:off x="3429000" y="768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r="3256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479479"/>
            <a:ext cx="4893058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Boosting Your Confidence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Available in May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r="2177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347120"/>
            <a:ext cx="488978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Anxiety: Triggers and Treatment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May 13,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MmG86V3aaPh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8F6F0EEE-B553-4C24-7E12-A00C8476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162</TotalTime>
  <Words>64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41</cp:revision>
  <cp:lastPrinted>2025-03-25T22:13:36Z</cp:lastPrinted>
  <dcterms:created xsi:type="dcterms:W3CDTF">2024-03-06T20:36:39Z</dcterms:created>
  <dcterms:modified xsi:type="dcterms:W3CDTF">2025-04-15T20:03:18Z</dcterms:modified>
</cp:coreProperties>
</file>