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r="2325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280161"/>
            <a:ext cx="4700087" cy="412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ofrece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Asistencia 24/7/365 con: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Ajustar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presupuesto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Lidiar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con la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preocupación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estrés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Construir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resiliencia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Mantener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bienestar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otra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preocupación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Tiempos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sz="3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Incertidumbre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</TotalTime>
  <Words>28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42</cp:revision>
  <cp:lastPrinted>2025-03-25T22:13:36Z</cp:lastPrinted>
  <dcterms:created xsi:type="dcterms:W3CDTF">2024-03-06T20:36:39Z</dcterms:created>
  <dcterms:modified xsi:type="dcterms:W3CDTF">2025-04-18T21:52:21Z</dcterms:modified>
</cp:coreProperties>
</file>