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9" r:id="rId2"/>
    <p:sldId id="563" r:id="rId3"/>
    <p:sldId id="5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5" autoAdjust="0"/>
    <p:restoredTop sz="94604"/>
  </p:normalViewPr>
  <p:slideViewPr>
    <p:cSldViewPr snapToGrid="0">
      <p:cViewPr varScale="1">
        <p:scale>
          <a:sx n="102" d="100"/>
          <a:sy n="102" d="100"/>
        </p:scale>
        <p:origin x="17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53914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400" dirty="0"/>
              <a:t>Boosting Your  Confidence</a:t>
            </a:r>
          </a:p>
          <a:p>
            <a:pPr>
              <a:spcAft>
                <a:spcPts val="1000"/>
              </a:spcAft>
            </a:pPr>
            <a:r>
              <a:rPr lang="en-US" sz="3400" dirty="0"/>
              <a:t>Available in May on  mylifematters.com</a:t>
            </a:r>
          </a:p>
          <a:p>
            <a:r>
              <a:rPr lang="en-US" sz="34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9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21176"/>
            <a:ext cx="6108192" cy="4494992"/>
          </a:xfrm>
        </p:spPr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-US" dirty="0" err="1"/>
              <a:t>LifeMatters</a:t>
            </a:r>
            <a:r>
              <a:rPr lang="en-US" dirty="0"/>
              <a:t> offers 24/7/365 assistance with: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Adjusting your budget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Coping with worry and stress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Building resilience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Maintaining wellbeing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Any other issue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 b="1368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Uncertain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84550" cy="43434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000" dirty="0"/>
              <a:t>Anxiety: Triggers and Treatment</a:t>
            </a:r>
          </a:p>
          <a:p>
            <a:pPr>
              <a:spcAft>
                <a:spcPts val="3000"/>
              </a:spcAft>
            </a:pPr>
            <a:r>
              <a:rPr lang="en-US" sz="3000" dirty="0"/>
              <a:t>May 13, 1 p.m. EDT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Session Password: MmG86V3aaPh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" b="3913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64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59</cp:revision>
  <cp:lastPrinted>2024-09-23T21:25:23Z</cp:lastPrinted>
  <dcterms:created xsi:type="dcterms:W3CDTF">2024-03-06T12:56:36Z</dcterms:created>
  <dcterms:modified xsi:type="dcterms:W3CDTF">2025-04-15T19:47:09Z</dcterms:modified>
</cp:coreProperties>
</file>