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0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r="1102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280161"/>
            <a:ext cx="4954702" cy="412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offers 24/7/365 assistance with: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Eating healthy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Developing an exercise routine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Establishing a sleep schedule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Increasing your wellbeing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Any other issue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Segoe UI Semibold" panose="020B0702040204020203" pitchFamily="34" charset="0"/>
                <a:cs typeface="Segoe UI Semibold" panose="020B0702040204020203" pitchFamily="34" charset="0"/>
              </a:rPr>
              <a:t>Natural Defenses</a:t>
            </a:r>
            <a:endParaRPr lang="en-US" sz="4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8EDAB-00FA-BA93-86C8-EC8EBB49ECAD}"/>
              </a:ext>
            </a:extLst>
          </p:cNvPr>
          <p:cNvSpPr txBox="1"/>
          <p:nvPr/>
        </p:nvSpPr>
        <p:spPr>
          <a:xfrm>
            <a:off x="3429000" y="768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8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479479"/>
            <a:ext cx="4371841" cy="392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Gambling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Available in November on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mylifematters.com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November Webinar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1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6" r="24266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347120"/>
            <a:ext cx="4889789" cy="406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Caregiving for YOU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November 18, 1 p.m. EST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Session Password: p9GQczqMu37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November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8F6F0EEE-B553-4C24-7E12-A00C84762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F0EC7-CA67-C7D7-73F4-3781F5674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r="24127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42A4E7-8D50-8A84-B2DC-C68AA21B8FC8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630016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Finding Joy After Tragedy with Tom Farley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 1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 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BAA75A-D231-987B-FE6F-9D1372BED5BC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OnTopic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Empathia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EC8F7-8996-577C-69BD-47F85DB63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349" y="2821330"/>
            <a:ext cx="908812" cy="908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0C8B4F-BC22-1D5F-BD1F-E5BAA3ACAAE1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BDCB0-A782-8134-A8A6-5EB80C8685F9}"/>
              </a:ext>
            </a:extLst>
          </p:cNvPr>
          <p:cNvSpPr txBox="1"/>
          <p:nvPr/>
        </p:nvSpPr>
        <p:spPr>
          <a:xfrm>
            <a:off x="4630615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9B3FEA-5561-EFFD-842B-44B45C035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349" y="4114676"/>
            <a:ext cx="908812" cy="908812"/>
          </a:xfrm>
          <a:prstGeom prst="rect">
            <a:avLst/>
          </a:prstGeom>
        </p:spPr>
      </p:pic>
      <p:pic>
        <p:nvPicPr>
          <p:cNvPr id="12" name="Picture 11" descr="A black and grey logo&#10;&#10;Description automatically generated">
            <a:extLst>
              <a:ext uri="{FF2B5EF4-FFF2-40B4-BE49-F238E27FC236}">
                <a16:creationId xmlns:a16="http://schemas.microsoft.com/office/drawing/2014/main" id="{1CCF6CB6-11B9-480E-7BCE-544FE3D33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6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273</TotalTime>
  <Words>73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59</cp:revision>
  <cp:lastPrinted>2025-03-25T22:13:36Z</cp:lastPrinted>
  <dcterms:created xsi:type="dcterms:W3CDTF">2024-03-06T20:36:39Z</dcterms:created>
  <dcterms:modified xsi:type="dcterms:W3CDTF">2025-10-07T21:34:01Z</dcterms:modified>
</cp:coreProperties>
</file>