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r="1102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770425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ofrece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Asistencia 24/7/365 con: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Establecer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metas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Adaptarte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 un nuevo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horario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Desarrollar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hábitos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saludables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Seguir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adelante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después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experiencia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difícil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otra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situación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199291" y="246888"/>
            <a:ext cx="7970215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/>
              <a:t>Empezando</a:t>
            </a:r>
            <a:r>
              <a:rPr lang="en-US" sz="4000" b="1" dirty="0"/>
              <a:t> de Nuevo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8EDAB-00FA-BA93-86C8-EC8EBB49ECAD}"/>
              </a:ext>
            </a:extLst>
          </p:cNvPr>
          <p:cNvSpPr txBox="1"/>
          <p:nvPr/>
        </p:nvSpPr>
        <p:spPr>
          <a:xfrm>
            <a:off x="3429000" y="768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221</TotalTime>
  <Words>30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49</cp:revision>
  <cp:lastPrinted>2025-03-25T22:13:36Z</cp:lastPrinted>
  <dcterms:created xsi:type="dcterms:W3CDTF">2024-03-06T20:36:39Z</dcterms:created>
  <dcterms:modified xsi:type="dcterms:W3CDTF">2025-10-07T20:51:50Z</dcterms:modified>
</cp:coreProperties>
</file>