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59" r:id="rId2"/>
    <p:sldId id="563" r:id="rId3"/>
    <p:sldId id="562" r:id="rId4"/>
    <p:sldId id="5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591"/>
  </p:normalViewPr>
  <p:slideViewPr>
    <p:cSldViewPr snapToGrid="0">
      <p:cViewPr varScale="1">
        <p:scale>
          <a:sx n="100" d="100"/>
          <a:sy n="100" d="100"/>
        </p:scale>
        <p:origin x="18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275091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Gambling</a:t>
            </a:r>
          </a:p>
          <a:p>
            <a:pPr>
              <a:spcAft>
                <a:spcPts val="1000"/>
              </a:spcAft>
            </a:pPr>
            <a:r>
              <a:rPr lang="en-US" sz="3400" dirty="0"/>
              <a:t>Available in November on </a:t>
            </a:r>
            <a:r>
              <a:rPr lang="en-US" sz="3400" dirty="0" err="1"/>
              <a:t>mylifematters.com</a:t>
            </a:r>
            <a:endParaRPr lang="en-US" sz="3400" dirty="0"/>
          </a:p>
          <a:p>
            <a:r>
              <a:rPr lang="en-US" sz="34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2972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Eating healthy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Developing an exercise routine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Establishing a sleep schedule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Increasing your wellbeing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Any other issue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 b="318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Natural Defenses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84550" cy="4343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000" dirty="0"/>
              <a:t>Caregiving for YOU</a:t>
            </a:r>
          </a:p>
          <a:p>
            <a:pPr>
              <a:spcAft>
                <a:spcPts val="3000"/>
              </a:spcAft>
            </a:pPr>
            <a:r>
              <a:rPr lang="en-US" sz="3000" dirty="0"/>
              <a:t>November 18, 1 p.m. EDT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Session Password: p9GQczqMu37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r="635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813D-EF1A-A2C9-A952-3A8F6AC4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25F2-BCA5-4E90-C237-A793381D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4921599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3700"/>
              </a:spcAft>
              <a:buNone/>
            </a:pPr>
            <a:r>
              <a:rPr lang="en-US" sz="3000" dirty="0"/>
              <a:t>Finding Joy After Tragedy with Tom Farley</a:t>
            </a:r>
          </a:p>
          <a:p>
            <a:pPr>
              <a:spcAft>
                <a:spcPts val="7000"/>
              </a:spcAft>
            </a:pPr>
            <a:r>
              <a:rPr lang="en-US" sz="3000" dirty="0"/>
              <a:t>Part 1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Part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F5BE-9BCA-FA28-FBCA-CB938CE2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r="277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18197780-FF25-200C-BCF4-929BE08A78F1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OnTopic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with </a:t>
            </a:r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Empathia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99D2-15D3-BFD0-74A5-B512A1DD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2802749"/>
            <a:ext cx="1104365" cy="1104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41AEE-3AB2-B3DF-2AB9-7D95780D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4196361"/>
            <a:ext cx="1104365" cy="1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73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77</cp:revision>
  <cp:lastPrinted>2024-09-23T21:25:23Z</cp:lastPrinted>
  <dcterms:created xsi:type="dcterms:W3CDTF">2024-03-06T12:56:36Z</dcterms:created>
  <dcterms:modified xsi:type="dcterms:W3CDTF">2025-10-07T21:32:13Z</dcterms:modified>
</cp:coreProperties>
</file>