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8" r:id="rId4"/>
    <p:sldId id="260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98" d="100"/>
          <a:sy n="98" d="100"/>
        </p:scale>
        <p:origin x="192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B8178-B1C9-4191-BEFD-1FAE1EDD13EE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2025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74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1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1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9/11/25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9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9/11/25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8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9/11/25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6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9/11/25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1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9/11/25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7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9/11/25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8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55D3E-894E-48A9-B110-31585A1DC6CE}" type="datetimeFigureOut">
              <a:rPr lang="en-US" smtClean="0"/>
              <a:t>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2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" r="2958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7" y="708917"/>
            <a:ext cx="4778397" cy="4699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600"/>
              </a:spcAft>
            </a:pPr>
            <a:r>
              <a:rPr lang="en-US" sz="4300" dirty="0">
                <a:latin typeface="Calibri" panose="020F0502020204030204" pitchFamily="34" charset="0"/>
                <a:cs typeface="Calibri" panose="020F0502020204030204" pitchFamily="34" charset="0"/>
              </a:rPr>
              <a:t>If you are struggling and need emotional support, </a:t>
            </a:r>
            <a:r>
              <a:rPr lang="en-US" sz="4300" dirty="0" err="1">
                <a:latin typeface="Calibri" panose="020F0502020204030204" pitchFamily="34" charset="0"/>
                <a:cs typeface="Calibri" panose="020F0502020204030204" pitchFamily="34" charset="0"/>
              </a:rPr>
              <a:t>LifeMatters</a:t>
            </a:r>
            <a:r>
              <a:rPr lang="en-US" sz="4300" dirty="0">
                <a:latin typeface="Calibri" panose="020F0502020204030204" pitchFamily="34" charset="0"/>
                <a:cs typeface="Calibri" panose="020F0502020204030204" pitchFamily="34" charset="0"/>
              </a:rPr>
              <a:t> can help.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300" dirty="0">
                <a:latin typeface="Calibri" panose="020F0502020204030204" pitchFamily="34" charset="0"/>
                <a:cs typeface="Calibri" panose="020F0502020204030204" pitchFamily="34" charset="0"/>
              </a:rPr>
              <a:t>Call 24/7/365.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n-US" sz="5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10" name="Picture 9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24619E56-6356-7444-C1DE-8931770D6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9" y="5148970"/>
            <a:ext cx="1263310" cy="12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6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" r="3114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6" y="708917"/>
            <a:ext cx="4577619" cy="4699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LifeMatters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can help you cope with your own or a loved one’s cancer diagnosis.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Call 24/7/365.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10" name="Picture 9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24619E56-6356-7444-C1DE-8931770D6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9" y="5148970"/>
            <a:ext cx="1263310" cy="12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7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1" r="22601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6" y="1493134"/>
            <a:ext cx="5010917" cy="391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800"/>
              </a:spcAft>
            </a:pPr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Title: Sleep: A How-To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800"/>
              </a:spcAft>
              <a:buFont typeface="Arial" panose="020B0604020202020204" pitchFamily="34" charset="0"/>
              <a:buChar char="•"/>
            </a:pPr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Available in October on mylifematters.com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Sign up for an email alert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October Webinar</a:t>
            </a: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AFD17D-6F7E-3CD3-2FF8-3D38CCF87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447" y="5031808"/>
            <a:ext cx="1380472" cy="13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" r="4712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5" y="1423555"/>
            <a:ext cx="4934549" cy="3984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Managing Your Emotions for Improved Mental Health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October 7, 1 p.m. EDT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Session Password: ZhEnaMXd393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77403"/>
            <a:ext cx="7863840" cy="7923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October Support Session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057FC3-4603-F50E-23B5-CCEC3B317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471" y="4970752"/>
            <a:ext cx="1357448" cy="1357448"/>
          </a:xfrm>
          <a:prstGeom prst="rect">
            <a:avLst/>
          </a:prstGeom>
        </p:spPr>
      </p:pic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D29295-528E-7FC0-8C7A-11F45AB2DA6F}"/>
              </a:ext>
            </a:extLst>
          </p:cNvPr>
          <p:cNvSpPr txBox="1"/>
          <p:nvPr/>
        </p:nvSpPr>
        <p:spPr>
          <a:xfrm>
            <a:off x="4584700" y="398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76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D547C-A7A0-7E40-5BC3-5FF0F7B71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529F40-2EA4-C7D8-172D-192742C7A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8" r="32568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839BA696-5E53-B52E-5328-CAD7939B2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3E496C2-1B0B-480C-23C5-17D5411338FB}"/>
              </a:ext>
            </a:extLst>
          </p:cNvPr>
          <p:cNvSpPr txBox="1">
            <a:spLocks/>
          </p:cNvSpPr>
          <p:nvPr/>
        </p:nvSpPr>
        <p:spPr>
          <a:xfrm>
            <a:off x="305666" y="1423555"/>
            <a:ext cx="4500796" cy="3984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Community Support: A Key to Mental Health in Older Adults</a:t>
            </a:r>
          </a:p>
          <a:p>
            <a:pPr marL="457200" indent="-457200" algn="l">
              <a:spcAft>
                <a:spcPts val="70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Available in October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9BD762-1DD0-E82B-9514-8EF94F20A262}"/>
              </a:ext>
            </a:extLst>
          </p:cNvPr>
          <p:cNvSpPr txBox="1">
            <a:spLocks/>
          </p:cNvSpPr>
          <p:nvPr/>
        </p:nvSpPr>
        <p:spPr>
          <a:xfrm>
            <a:off x="305667" y="277403"/>
            <a:ext cx="7863840" cy="7923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OnTopic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Empathia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BEEF6E-44CA-16B2-FADD-F8CB8279F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063" y="5072214"/>
            <a:ext cx="1340066" cy="134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57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512</TotalTime>
  <Words>95</Words>
  <Application>Microsoft Macintosh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Segoe UI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71</cp:revision>
  <cp:lastPrinted>2025-09-03T18:45:19Z</cp:lastPrinted>
  <dcterms:created xsi:type="dcterms:W3CDTF">2024-03-06T20:36:39Z</dcterms:created>
  <dcterms:modified xsi:type="dcterms:W3CDTF">2025-09-11T17:32:52Z</dcterms:modified>
</cp:coreProperties>
</file>