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5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9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r="2958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676641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ayudar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lidiar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experiencia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traumática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Llama 24/7/365.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311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723533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estás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preocupado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preocupada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adolescente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problemas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ayudar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Llama 24/7/365.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390</TotalTime>
  <Words>33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 Semibold</vt:lpstr>
      <vt:lpstr>Office Theme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57</cp:revision>
  <cp:lastPrinted>2024-12-03T20:39:37Z</cp:lastPrinted>
  <dcterms:created xsi:type="dcterms:W3CDTF">2024-03-06T20:36:39Z</dcterms:created>
  <dcterms:modified xsi:type="dcterms:W3CDTF">2025-09-11T17:33:22Z</dcterms:modified>
</cp:coreProperties>
</file>