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60" r:id="rId2"/>
    <p:sldId id="561" r:id="rId3"/>
    <p:sldId id="559" r:id="rId4"/>
    <p:sldId id="562" r:id="rId5"/>
    <p:sldId id="5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399"/>
  </p:normalViewPr>
  <p:slideViewPr>
    <p:cSldViewPr snapToGrid="0">
      <p:cViewPr varScale="1">
        <p:scale>
          <a:sx n="102" d="100"/>
          <a:sy n="102" d="100"/>
        </p:scale>
        <p:origin x="19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6103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46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can help you cope with your own or a loved one’s cancer diagnosis.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2731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82886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4700" dirty="0">
                <a:latin typeface="+mn-lt"/>
                <a:cs typeface="Segoe UI" panose="020B0502040204020203" pitchFamily="34" charset="0"/>
              </a:rPr>
              <a:t>If you are struggling and need emotional support, </a:t>
            </a:r>
            <a:r>
              <a:rPr lang="en-US" sz="4700" dirty="0" err="1">
                <a:latin typeface="+mn-lt"/>
                <a:cs typeface="Segoe UI" panose="020B0502040204020203" pitchFamily="34" charset="0"/>
              </a:rPr>
              <a:t>LifeMatters</a:t>
            </a:r>
            <a:r>
              <a:rPr lang="en-US" sz="4700" dirty="0">
                <a:latin typeface="+mn-lt"/>
                <a:cs typeface="Segoe UI" panose="020B0502040204020203" pitchFamily="34" charset="0"/>
              </a:rPr>
              <a:t> can help.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700" dirty="0">
                <a:latin typeface="+mn-lt"/>
              </a:rPr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r="1046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553289" cy="43434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3800" dirty="0">
                <a:latin typeface="+mn-lt"/>
              </a:rPr>
              <a:t>Sleep: A How-To</a:t>
            </a:r>
          </a:p>
          <a:p>
            <a:pPr>
              <a:spcAft>
                <a:spcPts val="1000"/>
              </a:spcAft>
            </a:pPr>
            <a:r>
              <a:rPr lang="en-US" sz="3800" dirty="0">
                <a:latin typeface="+mn-lt"/>
              </a:rPr>
              <a:t>Available in October on  mylifematters.com</a:t>
            </a:r>
          </a:p>
          <a:p>
            <a:r>
              <a:rPr lang="en-US" sz="3800" dirty="0">
                <a:latin typeface="+mn-lt"/>
              </a:rPr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" b="2522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October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572768"/>
            <a:ext cx="5813553" cy="4343400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Managing Your Emotions for Improved Mental Health</a:t>
            </a:r>
          </a:p>
          <a:p>
            <a:pPr>
              <a:spcAft>
                <a:spcPts val="20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October 7, 1 p.m. EDT</a:t>
            </a:r>
          </a:p>
          <a:p>
            <a:pPr>
              <a:spcAft>
                <a:spcPts val="20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Session password: ZhEnaMXd393</a:t>
            </a:r>
          </a:p>
          <a:p>
            <a:pPr marL="0" indent="0">
              <a:spcAft>
                <a:spcPts val="2400"/>
              </a:spcAft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r="3204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latin typeface="+mn-lt"/>
                <a:cs typeface="Segoe UI Semibold" panose="020B0702040204020203" pitchFamily="34" charset="0"/>
              </a:rPr>
              <a:t>October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87213-31EB-6C40-948F-C19B8101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6AA55-5A56-E39B-F5EE-A9C8370E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358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594E-D1FF-8A5F-D63B-09CE5401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3603752" cy="434340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Community Support: A Key to Mental Health in Older Adults</a:t>
            </a:r>
          </a:p>
          <a:p>
            <a:pPr>
              <a:spcAft>
                <a:spcPts val="70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Available in October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4DCFD2-8EFE-4CA0-D54F-4B237E33C5D5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err="1">
                <a:latin typeface="+mn-lt"/>
                <a:cs typeface="Segoe UI Semibold" panose="020B0702040204020203" pitchFamily="34" charset="0"/>
              </a:rPr>
              <a:t>OnTopic</a:t>
            </a:r>
            <a:r>
              <a:rPr lang="en-US" sz="3800" dirty="0">
                <a:latin typeface="+mn-lt"/>
                <a:cs typeface="Segoe UI Semibold" panose="020B0702040204020203" pitchFamily="34" charset="0"/>
              </a:rPr>
              <a:t> with </a:t>
            </a:r>
            <a:r>
              <a:rPr lang="en-US" sz="3800" dirty="0" err="1">
                <a:latin typeface="+mn-lt"/>
                <a:cs typeface="Segoe UI Semibold" panose="020B0702040204020203" pitchFamily="34" charset="0"/>
              </a:rPr>
              <a:t>Empathia</a:t>
            </a:r>
            <a:endParaRPr lang="en-US" sz="3800" dirty="0">
              <a:latin typeface="+mn-lt"/>
              <a:cs typeface="Segoe UI Semibold" panose="020B07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E76D72-1C18-7DB8-28B6-41F53746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800" y="2986532"/>
            <a:ext cx="21082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93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109</cp:revision>
  <cp:lastPrinted>2025-02-12T21:00:15Z</cp:lastPrinted>
  <dcterms:created xsi:type="dcterms:W3CDTF">2024-03-06T12:56:36Z</dcterms:created>
  <dcterms:modified xsi:type="dcterms:W3CDTF">2025-09-11T17:04:08Z</dcterms:modified>
</cp:coreProperties>
</file>