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8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8/4/25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1259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571133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300" dirty="0">
                <a:latin typeface="Segoe UI" panose="020B0502040204020203" pitchFamily="34" charset="0"/>
                <a:cs typeface="Segoe UI" panose="020B0502040204020203" pitchFamily="34" charset="0"/>
              </a:rPr>
              <a:t>If you are worried about a troubled teen, </a:t>
            </a:r>
            <a:r>
              <a:rPr lang="en-US" sz="43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300" dirty="0">
                <a:latin typeface="Segoe UI" panose="020B0502040204020203" pitchFamily="34" charset="0"/>
                <a:cs typeface="Segoe UI" panose="020B0502040204020203" pitchFamily="34" charset="0"/>
              </a:rPr>
              <a:t> can help.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300" dirty="0">
                <a:latin typeface="Segoe UI" panose="020B0502040204020203" pitchFamily="34" charset="0"/>
                <a:cs typeface="Segoe UI" panose="020B0502040204020203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r="11552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535964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6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cope with a traumatic experience.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Call 24/7/365.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r="4213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93134"/>
            <a:ext cx="4629749" cy="39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Helping Children Navigate Peer Pressure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Available in September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September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0" r="2446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5" y="1423555"/>
            <a:ext cx="4934549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Suicide Awareness and Prevention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September 16,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8p6kKuUDr8r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September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29295-528E-7FC0-8C7A-11F45AB2DA6F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D547C-A7A0-7E40-5BC3-5FF0F7B7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29F40-2EA4-C7D8-172D-192742C7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1" b="844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839BA696-5E53-B52E-5328-CAD7939B2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E496C2-1B0B-480C-23C5-17D5411338FB}"/>
              </a:ext>
            </a:extLst>
          </p:cNvPr>
          <p:cNvSpPr txBox="1">
            <a:spLocks/>
          </p:cNvSpPr>
          <p:nvPr/>
        </p:nvSpPr>
        <p:spPr>
          <a:xfrm>
            <a:off x="305666" y="1423555"/>
            <a:ext cx="4630016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Crisis Communications with Chris McCloud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Part 1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Part 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A9BD762-1DD0-E82B-9514-8EF94F20A262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OnTopic</a:t>
            </a: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with </a:t>
            </a:r>
            <a:r>
              <a:rPr lang="en-US" sz="3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Empathia</a:t>
            </a:r>
            <a:endParaRPr lang="en-US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805C5A-EC07-919C-C16F-3A4AE708D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349" y="2821330"/>
            <a:ext cx="908812" cy="908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E9A737-77D3-1C20-1311-506EC1F89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349" y="4114676"/>
            <a:ext cx="908812" cy="9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5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482</TotalTime>
  <Words>83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63</cp:revision>
  <cp:lastPrinted>2024-12-03T20:39:37Z</cp:lastPrinted>
  <dcterms:created xsi:type="dcterms:W3CDTF">2024-03-06T20:36:39Z</dcterms:created>
  <dcterms:modified xsi:type="dcterms:W3CDTF">2025-08-04T21:47:59Z</dcterms:modified>
</cp:coreProperties>
</file>