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r="1155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676641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puede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ayudar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lidiar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experiencia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traumática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Llama 24/7/365.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259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723533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Si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estás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preocupado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preocupada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adolescente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problemas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puede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700" dirty="0" err="1">
                <a:latin typeface="Segoe UI" panose="020B0502040204020203" pitchFamily="34" charset="0"/>
                <a:cs typeface="Segoe UI" panose="020B0502040204020203" pitchFamily="34" charset="0"/>
              </a:rPr>
              <a:t>ayudar</a:t>
            </a: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700" dirty="0">
                <a:latin typeface="Segoe UI" panose="020B0502040204020203" pitchFamily="34" charset="0"/>
                <a:cs typeface="Segoe UI" panose="020B0502040204020203" pitchFamily="34" charset="0"/>
              </a:rPr>
              <a:t>Llama 24/7/365.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384</TotalTime>
  <Words>33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55</cp:revision>
  <cp:lastPrinted>2024-12-03T20:39:37Z</cp:lastPrinted>
  <dcterms:created xsi:type="dcterms:W3CDTF">2024-03-06T20:36:39Z</dcterms:created>
  <dcterms:modified xsi:type="dcterms:W3CDTF">2025-08-13T15:56:52Z</dcterms:modified>
</cp:coreProperties>
</file>