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48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9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B8178-B1C9-4191-BEFD-1FAE1EDD13EE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2025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9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12/2/25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8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12/2/25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6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12/2/25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1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5D3E-894E-48A9-B110-31585A1DC6CE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r="4064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708917"/>
            <a:ext cx="4754706" cy="4699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</a:pPr>
            <a:r>
              <a:rPr lang="en-US" sz="4000" dirty="0" err="1"/>
              <a:t>LifeMatters</a:t>
            </a:r>
            <a:r>
              <a:rPr lang="en-US" sz="4000" dirty="0"/>
              <a:t> </a:t>
            </a:r>
            <a:r>
              <a:rPr lang="en-US" sz="4000" dirty="0" err="1"/>
              <a:t>te</a:t>
            </a:r>
            <a:r>
              <a:rPr lang="en-US" sz="4000" dirty="0"/>
              <a:t> </a:t>
            </a:r>
            <a:r>
              <a:rPr lang="en-US" sz="4000" dirty="0" err="1"/>
              <a:t>puede</a:t>
            </a:r>
            <a:r>
              <a:rPr lang="en-US" sz="4000" dirty="0"/>
              <a:t> </a:t>
            </a:r>
            <a:r>
              <a:rPr lang="en-US" sz="4000" dirty="0" err="1"/>
              <a:t>ayudar</a:t>
            </a:r>
            <a:r>
              <a:rPr lang="en-US" sz="4000" dirty="0"/>
              <a:t> a </a:t>
            </a:r>
            <a:r>
              <a:rPr lang="en-US" sz="4000" dirty="0" err="1"/>
              <a:t>tomar</a:t>
            </a:r>
            <a:r>
              <a:rPr lang="en-US" sz="4000" dirty="0"/>
              <a:t> </a:t>
            </a:r>
            <a:r>
              <a:rPr lang="en-US" sz="4000" dirty="0" err="1"/>
              <a:t>decisiones</a:t>
            </a:r>
            <a:r>
              <a:rPr lang="en-US" sz="4000" dirty="0"/>
              <a:t> </a:t>
            </a:r>
            <a:r>
              <a:rPr lang="en-US" sz="4000" dirty="0" err="1"/>
              <a:t>inteligentes</a:t>
            </a:r>
            <a:r>
              <a:rPr lang="en-US" sz="4000" dirty="0"/>
              <a:t> a la hora de </a:t>
            </a:r>
            <a:r>
              <a:rPr lang="en-US" sz="4000" dirty="0" err="1"/>
              <a:t>gastar</a:t>
            </a:r>
            <a:r>
              <a:rPr lang="en-US" sz="4000" dirty="0"/>
              <a:t>.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Llama 24/7/365.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6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" r="5930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708917"/>
            <a:ext cx="4723533" cy="4699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en-US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estás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preocupado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preocupada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adolescente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problemas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LifeMatters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puede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ayudar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Llama 24/7/365.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78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399</TotalTime>
  <Words>36</Words>
  <Application>Microsoft Macintosh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Segoe UI Semibold</vt:lpstr>
      <vt:lpstr>Office Theme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60</cp:revision>
  <cp:lastPrinted>2024-12-03T20:39:37Z</cp:lastPrinted>
  <dcterms:created xsi:type="dcterms:W3CDTF">2024-03-06T20:36:39Z</dcterms:created>
  <dcterms:modified xsi:type="dcterms:W3CDTF">2025-12-02T17:19:29Z</dcterms:modified>
</cp:coreProperties>
</file>