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1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6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2026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518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5150250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</a:pPr>
            <a:r>
              <a:rPr lang="en-US" sz="4700" dirty="0">
                <a:latin typeface="Calibri" panose="020F0502020204030204" pitchFamily="34" charset="0"/>
                <a:cs typeface="Calibri" panose="020F0502020204030204" pitchFamily="34" charset="0"/>
              </a:rPr>
              <a:t>If sleep is a struggle, </a:t>
            </a:r>
            <a:r>
              <a:rPr lang="en-US" sz="47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700" dirty="0">
                <a:latin typeface="Calibri" panose="020F0502020204030204" pitchFamily="34" charset="0"/>
                <a:cs typeface="Calibri" panose="020F0502020204030204" pitchFamily="34" charset="0"/>
              </a:rPr>
              <a:t> can 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7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899380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can suggest options for improving your eating habits.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852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280160"/>
            <a:ext cx="5010917" cy="3467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Exposing Common Healthy Eating Myths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Available in March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March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587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5" y="1347120"/>
            <a:ext cx="493454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Conquering Burnout: Becoming More Engaged, Energized, and Motivated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March 10,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in advance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March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547C-A7A0-7E40-5BC3-5FF0F7B7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9F40-2EA4-C7D8-172D-192742C7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r="1196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839BA696-5E53-B52E-5328-CAD7939B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9BD762-1DD0-E82B-9514-8EF94F20A262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OnTopic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Empathia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DC41A-36F0-7B5F-B3DA-74DD53E5CA36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96416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Language of Loss with Natalie Sanchez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 1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B0566-9A9F-8764-EB23-0D6D3F941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2821330"/>
            <a:ext cx="908812" cy="908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35A5F-4DE1-F46B-39D9-729069C4D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4114676"/>
            <a:ext cx="908812" cy="9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689</TotalTime>
  <Words>88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87</cp:revision>
  <cp:lastPrinted>2025-12-02T18:21:38Z</cp:lastPrinted>
  <dcterms:created xsi:type="dcterms:W3CDTF">2024-03-06T20:36:39Z</dcterms:created>
  <dcterms:modified xsi:type="dcterms:W3CDTF">2026-02-02T22:33:23Z</dcterms:modified>
</cp:coreProperties>
</file>