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27" autoAdjust="0"/>
    <p:restoredTop sz="94660"/>
  </p:normalViewPr>
  <p:slideViewPr>
    <p:cSldViewPr snapToGrid="0">
      <p:cViewPr>
        <p:scale>
          <a:sx n="138" d="100"/>
          <a:sy n="138" d="100"/>
        </p:scale>
        <p:origin x="1512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2026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2/9/26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r="5189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708917"/>
            <a:ext cx="4754706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en-US" sz="4600" dirty="0"/>
              <a:t>Si </a:t>
            </a:r>
            <a:r>
              <a:rPr lang="en-US" sz="4600" dirty="0" err="1"/>
              <a:t>dormir</a:t>
            </a:r>
            <a:r>
              <a:rPr lang="en-US" sz="4600" dirty="0"/>
              <a:t> es un </a:t>
            </a:r>
            <a:r>
              <a:rPr lang="en-US" sz="4600" dirty="0" err="1"/>
              <a:t>problema</a:t>
            </a:r>
            <a:r>
              <a:rPr lang="en-US" sz="4600" dirty="0"/>
              <a:t>, </a:t>
            </a:r>
            <a:r>
              <a:rPr lang="en-US" sz="4600" dirty="0" err="1"/>
              <a:t>LifeMatters</a:t>
            </a:r>
            <a:r>
              <a:rPr lang="en-US" sz="4600" dirty="0"/>
              <a:t> </a:t>
            </a:r>
            <a:r>
              <a:rPr lang="en-US" sz="4600" dirty="0" err="1"/>
              <a:t>te</a:t>
            </a:r>
            <a:r>
              <a:rPr lang="en-US" sz="4600" dirty="0"/>
              <a:t> </a:t>
            </a:r>
            <a:r>
              <a:rPr lang="en-US" sz="4600" dirty="0" err="1"/>
              <a:t>puede</a:t>
            </a:r>
            <a:r>
              <a:rPr lang="en-US" sz="4600" dirty="0"/>
              <a:t> </a:t>
            </a:r>
            <a:r>
              <a:rPr lang="en-US" sz="4600" dirty="0" err="1"/>
              <a:t>ayudar</a:t>
            </a:r>
            <a:r>
              <a:rPr lang="en-US" sz="4600" dirty="0"/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Llama 24/7/365.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4D062-D368-5357-EB37-2F2C64FE1B69}"/>
              </a:ext>
            </a:extLst>
          </p:cNvPr>
          <p:cNvSpPr txBox="1"/>
          <p:nvPr/>
        </p:nvSpPr>
        <p:spPr>
          <a:xfrm>
            <a:off x="4221018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720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723533" cy="469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</a:pP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LifeMatters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puede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sugerir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opciones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mejorar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tus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hábitos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alimenticios</a:t>
            </a: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Llama 24/7/365.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410</TotalTime>
  <Words>28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 Semibold</vt:lpstr>
      <vt:lpstr>Office Theme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64</cp:revision>
  <cp:lastPrinted>2024-12-03T20:39:37Z</cp:lastPrinted>
  <dcterms:created xsi:type="dcterms:W3CDTF">2024-03-06T20:36:39Z</dcterms:created>
  <dcterms:modified xsi:type="dcterms:W3CDTF">2026-02-09T17:59:19Z</dcterms:modified>
</cp:coreProperties>
</file>