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0" r:id="rId2"/>
    <p:sldId id="561" r:id="rId3"/>
    <p:sldId id="559" r:id="rId4"/>
    <p:sldId id="562" r:id="rId5"/>
    <p:sldId id="5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384"/>
  </p:normalViewPr>
  <p:slideViewPr>
    <p:cSldViewPr snapToGrid="0">
      <p:cViewPr>
        <p:scale>
          <a:sx n="97" d="100"/>
          <a:sy n="97" d="100"/>
        </p:scale>
        <p:origin x="210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2026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If sleep is a struggle, </a:t>
            </a:r>
            <a:r>
              <a:rPr lang="en-US" sz="52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 can help.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b="817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82886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5300" dirty="0" err="1">
                <a:latin typeface="+mn-lt"/>
                <a:cs typeface="Segoe UI" panose="020B0502040204020203" pitchFamily="34" charset="0"/>
              </a:rPr>
              <a:t>LifeMatters</a:t>
            </a:r>
            <a:r>
              <a:rPr lang="en-US" sz="5300" dirty="0">
                <a:latin typeface="+mn-lt"/>
                <a:cs typeface="Segoe UI" panose="020B0502040204020203" pitchFamily="34" charset="0"/>
              </a:rPr>
              <a:t> can suggest options for improving your eating habits.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>
                <a:latin typeface="+mn-lt"/>
              </a:rPr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1" b="16731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60500"/>
            <a:ext cx="5711952" cy="4455668"/>
          </a:xfrm>
        </p:spPr>
        <p:txBody>
          <a:bodyPr>
            <a:noAutofit/>
          </a:bodyPr>
          <a:lstStyle/>
          <a:p>
            <a:pPr>
              <a:spcAft>
                <a:spcPts val="1400"/>
              </a:spcAft>
            </a:pPr>
            <a:r>
              <a:rPr lang="en-US" sz="3400" dirty="0">
                <a:latin typeface="+mn-lt"/>
              </a:rPr>
              <a:t>Exposing Common Healthy Eating Myths</a:t>
            </a:r>
          </a:p>
          <a:p>
            <a:pPr>
              <a:spcAft>
                <a:spcPts val="1400"/>
              </a:spcAft>
            </a:pPr>
            <a:r>
              <a:rPr lang="en-US" sz="3400" dirty="0">
                <a:latin typeface="+mn-lt"/>
              </a:rPr>
              <a:t>Available in March on  mylifematters.com</a:t>
            </a:r>
          </a:p>
          <a:p>
            <a:pPr>
              <a:spcAft>
                <a:spcPts val="1400"/>
              </a:spcAft>
            </a:pPr>
            <a:r>
              <a:rPr lang="en-US" sz="3400" dirty="0">
                <a:latin typeface="+mn-lt"/>
              </a:rPr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8" b="16638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March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440493"/>
            <a:ext cx="5492318" cy="3158401"/>
          </a:xfrm>
        </p:spPr>
        <p:txBody>
          <a:bodyPr>
            <a:normAutofit lnSpcReduction="10000"/>
          </a:bodyPr>
          <a:lstStyle/>
          <a:p>
            <a:pPr>
              <a:spcAft>
                <a:spcPts val="15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Conquering Burnout: Becoming More Engaged, Energized, and Motivated</a:t>
            </a:r>
          </a:p>
          <a:p>
            <a:pPr>
              <a:spcAft>
                <a:spcPts val="15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March 10, 1 p.m. EDT</a:t>
            </a:r>
          </a:p>
          <a:p>
            <a:pPr>
              <a:spcAft>
                <a:spcPts val="15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Please register in advance</a:t>
            </a:r>
          </a:p>
          <a:p>
            <a:pPr marL="0" indent="0">
              <a:spcAft>
                <a:spcPts val="2400"/>
              </a:spcAft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4865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+mn-lt"/>
                <a:cs typeface="Segoe UI Semibold" panose="020B0702040204020203" pitchFamily="34" charset="0"/>
              </a:rPr>
              <a:t>March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06" y="4598894"/>
            <a:ext cx="1897464" cy="18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7213-31EB-6C40-948F-C19B8101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6AA55-5A56-E39B-F5EE-A9C8370E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5429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F4DCFD2-8EFE-4CA0-D54F-4B237E33C5D5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err="1">
                <a:latin typeface="+mn-lt"/>
                <a:cs typeface="Segoe UI Semibold" panose="020B0702040204020203" pitchFamily="34" charset="0"/>
              </a:rPr>
              <a:t>OnTopic</a:t>
            </a:r>
            <a:r>
              <a:rPr lang="en-US" sz="3800" dirty="0">
                <a:latin typeface="+mn-lt"/>
                <a:cs typeface="Segoe UI Semibold" panose="020B0702040204020203" pitchFamily="34" charset="0"/>
              </a:rPr>
              <a:t> with </a:t>
            </a:r>
            <a:r>
              <a:rPr lang="en-US" sz="3800" dirty="0" err="1">
                <a:latin typeface="+mn-lt"/>
                <a:cs typeface="Segoe UI Semibold" panose="020B0702040204020203" pitchFamily="34" charset="0"/>
              </a:rPr>
              <a:t>Empathia</a:t>
            </a:r>
            <a:endParaRPr lang="en-US" sz="3800" dirty="0"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016DB2-7BC9-AD2D-A61A-1F832B46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57274"/>
            <a:ext cx="5292852" cy="4358894"/>
          </a:xfrm>
        </p:spPr>
        <p:txBody>
          <a:bodyPr>
            <a:normAutofit/>
          </a:bodyPr>
          <a:lstStyle/>
          <a:p>
            <a:pPr marL="0" indent="0">
              <a:spcAft>
                <a:spcPts val="4000"/>
              </a:spcAft>
              <a:buNone/>
            </a:pPr>
            <a:r>
              <a:rPr lang="en-US" sz="3000" dirty="0"/>
              <a:t>Understanding the Language of Loss with Natalie Sanchez</a:t>
            </a:r>
          </a:p>
          <a:p>
            <a:pPr>
              <a:spcAft>
                <a:spcPts val="7000"/>
              </a:spcAft>
            </a:pPr>
            <a:r>
              <a:rPr lang="en-US" sz="3000" dirty="0"/>
              <a:t>Part 1</a:t>
            </a:r>
          </a:p>
          <a:p>
            <a:pPr>
              <a:spcAft>
                <a:spcPts val="2800"/>
              </a:spcAft>
            </a:pPr>
            <a:r>
              <a:rPr lang="en-US" sz="3000" dirty="0"/>
              <a:t>Part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F8583-F3B9-9875-7D27-B03E8D518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2802749"/>
            <a:ext cx="1104365" cy="110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7D2647-A692-6601-C86C-DE5EA79D0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323" y="4196361"/>
            <a:ext cx="1104365" cy="11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88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133</cp:revision>
  <cp:lastPrinted>2025-02-12T21:00:15Z</cp:lastPrinted>
  <dcterms:created xsi:type="dcterms:W3CDTF">2024-03-06T12:56:36Z</dcterms:created>
  <dcterms:modified xsi:type="dcterms:W3CDTF">2026-02-09T18:00:58Z</dcterms:modified>
</cp:coreProperties>
</file>